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2"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y="6858000" cx="9144000"/>
  <p:notesSz cx="6858000" cy="9144000"/>
  <p:embeddedFontLst>
    <p:embeddedFont>
      <p:font typeface="Josefin Slab"/>
      <p:regular r:id="rId23"/>
      <p:bold r:id="rId24"/>
      <p:italic r:id="rId25"/>
      <p:boldItalic r:id="rId26"/>
    </p:embeddedFont>
    <p:embeddedFont>
      <p:font typeface="Sniglet"/>
      <p:regular r:id="rId27"/>
    </p:embeddedFont>
    <p:embeddedFont>
      <p:font typeface="Nixie One"/>
      <p:regular r:id="rId28"/>
    </p:embeddedFont>
    <p:embeddedFont>
      <p:font typeface="Walter Turncoat"/>
      <p:regular r:id="rId29"/>
    </p:embeddedFont>
    <p:embeddedFont>
      <p:font typeface="Varela Round"/>
      <p:regular r:id="rId30"/>
    </p:embeddedFont>
    <p:embeddedFont>
      <p:font typeface="Quicksand"/>
      <p:regular r:id="rId31"/>
      <p:bold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font" Target="fonts/JosefinSlab-bold.fntdata"/><Relationship Id="rId23" Type="http://schemas.openxmlformats.org/officeDocument/2006/relationships/font" Target="fonts/JosefinSlab-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JosefinSlab-boldItalic.fntdata"/><Relationship Id="rId25" Type="http://schemas.openxmlformats.org/officeDocument/2006/relationships/font" Target="fonts/JosefinSlab-italic.fntdata"/><Relationship Id="rId28" Type="http://schemas.openxmlformats.org/officeDocument/2006/relationships/font" Target="fonts/NixieOne-regular.fntdata"/><Relationship Id="rId27" Type="http://schemas.openxmlformats.org/officeDocument/2006/relationships/font" Target="fonts/Sniglet-regular.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WalterTurncoat-regular.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Quicksand-regular.fntdata"/><Relationship Id="rId30" Type="http://schemas.openxmlformats.org/officeDocument/2006/relationships/font" Target="fonts/VarelaRound-regular.fntdata"/><Relationship Id="rId11" Type="http://schemas.openxmlformats.org/officeDocument/2006/relationships/slide" Target="slides/slide7.xml"/><Relationship Id="rId10" Type="http://schemas.openxmlformats.org/officeDocument/2006/relationships/slide" Target="slides/slide6.xml"/><Relationship Id="rId32" Type="http://schemas.openxmlformats.org/officeDocument/2006/relationships/font" Target="fonts/Quicksand-bold.fnt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wrap="square"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1143212" y="685800"/>
            <a:ext cx="45723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Shape 242"/>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243" name="Shape 24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6" name="Shape 246"/>
        <p:cNvGrpSpPr/>
        <p:nvPr/>
      </p:nvGrpSpPr>
      <p:grpSpPr>
        <a:xfrm>
          <a:off x="0" y="0"/>
          <a:ext cx="0" cy="0"/>
          <a:chOff x="0" y="0"/>
          <a:chExt cx="0" cy="0"/>
        </a:xfrm>
      </p:grpSpPr>
      <p:sp>
        <p:nvSpPr>
          <p:cNvPr id="247" name="Shape 247"/>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248" name="Shape 24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2" name="Shape 252"/>
        <p:cNvGrpSpPr/>
        <p:nvPr/>
      </p:nvGrpSpPr>
      <p:grpSpPr>
        <a:xfrm>
          <a:off x="0" y="0"/>
          <a:ext cx="0" cy="0"/>
          <a:chOff x="0" y="0"/>
          <a:chExt cx="0" cy="0"/>
        </a:xfrm>
      </p:grpSpPr>
      <p:sp>
        <p:nvSpPr>
          <p:cNvPr id="253" name="Shape 25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54" name="Shape 25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7" name="Shape 257"/>
        <p:cNvGrpSpPr/>
        <p:nvPr/>
      </p:nvGrpSpPr>
      <p:grpSpPr>
        <a:xfrm>
          <a:off x="0" y="0"/>
          <a:ext cx="0" cy="0"/>
          <a:chOff x="0" y="0"/>
          <a:chExt cx="0" cy="0"/>
        </a:xfrm>
      </p:grpSpPr>
      <p:sp>
        <p:nvSpPr>
          <p:cNvPr id="258" name="Shape 25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59" name="Shape 25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3" name="Shape 263"/>
        <p:cNvGrpSpPr/>
        <p:nvPr/>
      </p:nvGrpSpPr>
      <p:grpSpPr>
        <a:xfrm>
          <a:off x="0" y="0"/>
          <a:ext cx="0" cy="0"/>
          <a:chOff x="0" y="0"/>
          <a:chExt cx="0" cy="0"/>
        </a:xfrm>
      </p:grpSpPr>
      <p:sp>
        <p:nvSpPr>
          <p:cNvPr id="264" name="Shape 26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65" name="Shape 26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Shape 27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71" name="Shape 27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5" name="Shape 275"/>
        <p:cNvGrpSpPr/>
        <p:nvPr/>
      </p:nvGrpSpPr>
      <p:grpSpPr>
        <a:xfrm>
          <a:off x="0" y="0"/>
          <a:ext cx="0" cy="0"/>
          <a:chOff x="0" y="0"/>
          <a:chExt cx="0" cy="0"/>
        </a:xfrm>
      </p:grpSpPr>
      <p:sp>
        <p:nvSpPr>
          <p:cNvPr id="276" name="Shape 276"/>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277" name="Shape 27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Shape 284"/>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rtl="0">
              <a:spcBef>
                <a:spcPts val="0"/>
              </a:spcBef>
              <a:buNone/>
            </a:pPr>
            <a:r>
              <a:t/>
            </a:r>
            <a:endParaRPr/>
          </a:p>
        </p:txBody>
      </p:sp>
      <p:sp>
        <p:nvSpPr>
          <p:cNvPr id="285" name="Shape 28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9" name="Shape 289"/>
        <p:cNvGrpSpPr/>
        <p:nvPr/>
      </p:nvGrpSpPr>
      <p:grpSpPr>
        <a:xfrm>
          <a:off x="0" y="0"/>
          <a:ext cx="0" cy="0"/>
          <a:chOff x="0" y="0"/>
          <a:chExt cx="0" cy="0"/>
        </a:xfrm>
      </p:grpSpPr>
      <p:sp>
        <p:nvSpPr>
          <p:cNvPr id="290" name="Shape 29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91" name="Shape 29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Shape 20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06" name="Shape 20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Shape 211"/>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212" name="Shape 21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Shape 217"/>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218" name="Shape 21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Shape 222"/>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223" name="Shape 22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Shape 227"/>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228" name="Shape 22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1" name="Shape 231"/>
        <p:cNvGrpSpPr/>
        <p:nvPr/>
      </p:nvGrpSpPr>
      <p:grpSpPr>
        <a:xfrm>
          <a:off x="0" y="0"/>
          <a:ext cx="0" cy="0"/>
          <a:chOff x="0" y="0"/>
          <a:chExt cx="0" cy="0"/>
        </a:xfrm>
      </p:grpSpPr>
      <p:sp>
        <p:nvSpPr>
          <p:cNvPr id="232" name="Shape 232"/>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233" name="Shape 23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6" name="Shape 236"/>
        <p:cNvGrpSpPr/>
        <p:nvPr/>
      </p:nvGrpSpPr>
      <p:grpSpPr>
        <a:xfrm>
          <a:off x="0" y="0"/>
          <a:ext cx="0" cy="0"/>
          <a:chOff x="0" y="0"/>
          <a:chExt cx="0" cy="0"/>
        </a:xfrm>
      </p:grpSpPr>
      <p:sp>
        <p:nvSpPr>
          <p:cNvPr id="237" name="Shape 237"/>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238" name="Shape 23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p:spTree>
      <p:nvGrpSpPr>
        <p:cNvPr id="8" name="Shape 8"/>
        <p:cNvGrpSpPr/>
        <p:nvPr/>
      </p:nvGrpSpPr>
      <p:grpSpPr>
        <a:xfrm>
          <a:off x="0" y="0"/>
          <a:ext cx="0" cy="0"/>
          <a:chOff x="0" y="0"/>
          <a:chExt cx="0" cy="0"/>
        </a:xfrm>
      </p:grpSpPr>
      <p:sp>
        <p:nvSpPr>
          <p:cNvPr id="9" name="Shape 9"/>
          <p:cNvSpPr/>
          <p:nvPr/>
        </p:nvSpPr>
        <p:spPr>
          <a:xfrm>
            <a:off x="7209425" y="669600"/>
            <a:ext cx="206100" cy="274800"/>
          </a:xfrm>
          <a:prstGeom prst="ellipse">
            <a:avLst/>
          </a:prstGeom>
          <a:solidFill>
            <a:srgbClr val="00D1C6">
              <a:alpha val="86920"/>
            </a:srgbClr>
          </a:solidFill>
          <a:ln>
            <a:noFill/>
          </a:ln>
        </p:spPr>
        <p:txBody>
          <a:bodyPr anchorCtr="0" anchor="ctr" bIns="91425" lIns="91425" rIns="91425" wrap="square" tIns="91425">
            <a:noAutofit/>
          </a:bodyPr>
          <a:lstStyle/>
          <a:p>
            <a:pPr lvl="0">
              <a:spcBef>
                <a:spcPts val="0"/>
              </a:spcBef>
              <a:buNone/>
            </a:pPr>
            <a:r>
              <a:t/>
            </a:r>
            <a:endParaRPr/>
          </a:p>
        </p:txBody>
      </p:sp>
      <p:sp>
        <p:nvSpPr>
          <p:cNvPr id="10" name="Shape 10"/>
          <p:cNvSpPr/>
          <p:nvPr/>
        </p:nvSpPr>
        <p:spPr>
          <a:xfrm>
            <a:off x="1197475" y="-1070366"/>
            <a:ext cx="6749100" cy="8998800"/>
          </a:xfrm>
          <a:prstGeom prst="ellipse">
            <a:avLst/>
          </a:prstGeom>
          <a:noFill/>
          <a:ln cap="flat" cmpd="sng" w="9525">
            <a:solidFill>
              <a:srgbClr val="A1BECC"/>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1" name="Shape 11"/>
          <p:cNvSpPr txBox="1"/>
          <p:nvPr>
            <p:ph type="ctrTitle"/>
          </p:nvPr>
        </p:nvSpPr>
        <p:spPr>
          <a:xfrm>
            <a:off x="2255425" y="2655766"/>
            <a:ext cx="4633200" cy="1546500"/>
          </a:xfrm>
          <a:prstGeom prst="rect">
            <a:avLst/>
          </a:prstGeom>
        </p:spPr>
        <p:txBody>
          <a:bodyPr anchorCtr="0" anchor="ctr" bIns="91425" lIns="91425" rIns="91425" wrap="square" tIns="91425"/>
          <a:lstStyle>
            <a:lvl1pPr lvl="0" algn="ctr">
              <a:spcBef>
                <a:spcPts val="0"/>
              </a:spcBef>
              <a:buSzPct val="100000"/>
              <a:defRPr sz="4800"/>
            </a:lvl1pPr>
            <a:lvl2pPr lvl="1" algn="ctr">
              <a:spcBef>
                <a:spcPts val="0"/>
              </a:spcBef>
              <a:buSzPct val="100000"/>
              <a:defRPr sz="6000"/>
            </a:lvl2pPr>
            <a:lvl3pPr lvl="2" algn="ctr">
              <a:spcBef>
                <a:spcPts val="0"/>
              </a:spcBef>
              <a:buSzPct val="100000"/>
              <a:defRPr sz="6000"/>
            </a:lvl3pPr>
            <a:lvl4pPr lvl="3" algn="ctr">
              <a:spcBef>
                <a:spcPts val="0"/>
              </a:spcBef>
              <a:buSzPct val="100000"/>
              <a:defRPr sz="6000"/>
            </a:lvl4pPr>
            <a:lvl5pPr lvl="4" algn="ctr">
              <a:spcBef>
                <a:spcPts val="0"/>
              </a:spcBef>
              <a:buSzPct val="100000"/>
              <a:defRPr sz="6000"/>
            </a:lvl5pPr>
            <a:lvl6pPr lvl="5" algn="ctr">
              <a:spcBef>
                <a:spcPts val="0"/>
              </a:spcBef>
              <a:buSzPct val="100000"/>
              <a:defRPr sz="6000"/>
            </a:lvl6pPr>
            <a:lvl7pPr lvl="6" algn="ctr">
              <a:spcBef>
                <a:spcPts val="0"/>
              </a:spcBef>
              <a:buSzPct val="100000"/>
              <a:defRPr sz="6000"/>
            </a:lvl7pPr>
            <a:lvl8pPr lvl="7" algn="ctr">
              <a:spcBef>
                <a:spcPts val="0"/>
              </a:spcBef>
              <a:buSzPct val="100000"/>
              <a:defRPr sz="6000"/>
            </a:lvl8pPr>
            <a:lvl9pPr lvl="8" algn="ctr">
              <a:spcBef>
                <a:spcPts val="0"/>
              </a:spcBef>
              <a:buSzPct val="100000"/>
              <a:defRPr sz="6000"/>
            </a:lvl9pPr>
          </a:lstStyle>
          <a:p/>
        </p:txBody>
      </p:sp>
      <p:sp>
        <p:nvSpPr>
          <p:cNvPr id="12" name="Shape 12"/>
          <p:cNvSpPr/>
          <p:nvPr/>
        </p:nvSpPr>
        <p:spPr>
          <a:xfrm>
            <a:off x="267550" y="-1182333"/>
            <a:ext cx="2347200" cy="3129599"/>
          </a:xfrm>
          <a:prstGeom prst="donut">
            <a:avLst>
              <a:gd fmla="val 29778" name="adj"/>
            </a:avLst>
          </a:prstGeom>
          <a:solidFill>
            <a:srgbClr val="00D1C6">
              <a:alpha val="86920"/>
            </a:srgbClr>
          </a:solidFill>
          <a:ln>
            <a:noFill/>
          </a:ln>
        </p:spPr>
        <p:txBody>
          <a:bodyPr anchorCtr="0" anchor="ctr" bIns="91425" lIns="91425" rIns="91425" wrap="square" tIns="91425">
            <a:noAutofit/>
          </a:bodyPr>
          <a:lstStyle/>
          <a:p>
            <a:pPr lvl="0">
              <a:spcBef>
                <a:spcPts val="0"/>
              </a:spcBef>
              <a:buNone/>
            </a:pPr>
            <a:r>
              <a:t/>
            </a:r>
            <a:endParaRPr/>
          </a:p>
        </p:txBody>
      </p:sp>
      <p:sp>
        <p:nvSpPr>
          <p:cNvPr id="13" name="Shape 13"/>
          <p:cNvSpPr/>
          <p:nvPr/>
        </p:nvSpPr>
        <p:spPr>
          <a:xfrm>
            <a:off x="8348875" y="3843166"/>
            <a:ext cx="978600" cy="1304700"/>
          </a:xfrm>
          <a:prstGeom prst="ellipse">
            <a:avLst/>
          </a:prstGeom>
          <a:solidFill>
            <a:srgbClr val="ED4A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4" name="Shape 14"/>
          <p:cNvSpPr/>
          <p:nvPr/>
        </p:nvSpPr>
        <p:spPr>
          <a:xfrm>
            <a:off x="2255425" y="722400"/>
            <a:ext cx="657600" cy="876900"/>
          </a:xfrm>
          <a:prstGeom prst="ellipse">
            <a:avLst/>
          </a:prstGeom>
          <a:solidFill>
            <a:srgbClr val="00ACC3">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5" name="Shape 15"/>
          <p:cNvSpPr/>
          <p:nvPr/>
        </p:nvSpPr>
        <p:spPr>
          <a:xfrm>
            <a:off x="6752750" y="4620133"/>
            <a:ext cx="2284200" cy="3045600"/>
          </a:xfrm>
          <a:prstGeom prst="donut">
            <a:avLst>
              <a:gd fmla="val 11909" name="adj"/>
            </a:avLst>
          </a:prstGeom>
          <a:solidFill>
            <a:srgbClr val="F8BB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6" name="Shape 16"/>
          <p:cNvSpPr/>
          <p:nvPr/>
        </p:nvSpPr>
        <p:spPr>
          <a:xfrm>
            <a:off x="137775" y="4257600"/>
            <a:ext cx="657600" cy="876900"/>
          </a:xfrm>
          <a:prstGeom prst="ellipse">
            <a:avLst/>
          </a:prstGeom>
          <a:solidFill>
            <a:srgbClr val="BBCD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7" name="Shape 17"/>
          <p:cNvSpPr/>
          <p:nvPr/>
        </p:nvSpPr>
        <p:spPr>
          <a:xfrm>
            <a:off x="376550" y="5623033"/>
            <a:ext cx="1207800" cy="1610400"/>
          </a:xfrm>
          <a:prstGeom prst="donut">
            <a:avLst>
              <a:gd fmla="val 42915" name="adj"/>
            </a:avLst>
          </a:prstGeom>
          <a:solidFill>
            <a:srgbClr val="65BB48">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8" name="Shape 18"/>
          <p:cNvSpPr/>
          <p:nvPr/>
        </p:nvSpPr>
        <p:spPr>
          <a:xfrm>
            <a:off x="8244625" y="3389266"/>
            <a:ext cx="304800" cy="406500"/>
          </a:xfrm>
          <a:prstGeom prst="ellipse">
            <a:avLst/>
          </a:prstGeom>
          <a:solidFill>
            <a:srgbClr val="E8004C">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9" name="Shape 19"/>
          <p:cNvSpPr/>
          <p:nvPr/>
        </p:nvSpPr>
        <p:spPr>
          <a:xfrm>
            <a:off x="7598775" y="-400333"/>
            <a:ext cx="1370700" cy="1827600"/>
          </a:xfrm>
          <a:prstGeom prst="ellipse">
            <a:avLst/>
          </a:prstGeom>
          <a:solidFill>
            <a:srgbClr val="BBCD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20" name="Shape 20"/>
          <p:cNvSpPr/>
          <p:nvPr/>
        </p:nvSpPr>
        <p:spPr>
          <a:xfrm>
            <a:off x="8244625" y="1070466"/>
            <a:ext cx="657600" cy="876900"/>
          </a:xfrm>
          <a:prstGeom prst="ellipse">
            <a:avLst/>
          </a:prstGeom>
          <a:solidFill>
            <a:srgbClr val="65BB48">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21" name="Shape 21"/>
          <p:cNvSpPr/>
          <p:nvPr/>
        </p:nvSpPr>
        <p:spPr>
          <a:xfrm>
            <a:off x="213975" y="927866"/>
            <a:ext cx="871500" cy="1161900"/>
          </a:xfrm>
          <a:prstGeom prst="ellipse">
            <a:avLst/>
          </a:prstGeom>
          <a:noFill/>
          <a:ln cap="flat" cmpd="sng" w="9525">
            <a:solidFill>
              <a:srgbClr val="00ACC3"/>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22" name="Shape 22"/>
          <p:cNvSpPr/>
          <p:nvPr/>
        </p:nvSpPr>
        <p:spPr>
          <a:xfrm>
            <a:off x="-122175" y="3911000"/>
            <a:ext cx="1177500" cy="1569900"/>
          </a:xfrm>
          <a:prstGeom prst="ellipse">
            <a:avLst/>
          </a:prstGeom>
          <a:noFill/>
          <a:ln cap="flat" cmpd="sng" w="9525">
            <a:solidFill>
              <a:srgbClr val="BBCD00"/>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23" name="Shape 23"/>
          <p:cNvSpPr/>
          <p:nvPr/>
        </p:nvSpPr>
        <p:spPr>
          <a:xfrm>
            <a:off x="8150075" y="944400"/>
            <a:ext cx="846600" cy="1128900"/>
          </a:xfrm>
          <a:prstGeom prst="ellipse">
            <a:avLst/>
          </a:prstGeom>
          <a:noFill/>
          <a:ln cap="flat" cmpd="sng" w="9525">
            <a:solidFill>
              <a:srgbClr val="65BB48"/>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24" name="Shape 24"/>
          <p:cNvSpPr/>
          <p:nvPr/>
        </p:nvSpPr>
        <p:spPr>
          <a:xfrm>
            <a:off x="1055325" y="5206100"/>
            <a:ext cx="206100" cy="274800"/>
          </a:xfrm>
          <a:prstGeom prst="ellipse">
            <a:avLst/>
          </a:prstGeom>
          <a:solidFill>
            <a:srgbClr val="F8BB00">
              <a:alpha val="86670"/>
            </a:srgbClr>
          </a:solidFill>
          <a:ln>
            <a:noFill/>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62" name="Shape 162"/>
        <p:cNvGrpSpPr/>
        <p:nvPr/>
      </p:nvGrpSpPr>
      <p:grpSpPr>
        <a:xfrm>
          <a:off x="0" y="0"/>
          <a:ext cx="0" cy="0"/>
          <a:chOff x="0" y="0"/>
          <a:chExt cx="0" cy="0"/>
        </a:xfrm>
      </p:grpSpPr>
      <p:sp>
        <p:nvSpPr>
          <p:cNvPr id="163" name="Shape 163"/>
          <p:cNvSpPr/>
          <p:nvPr/>
        </p:nvSpPr>
        <p:spPr>
          <a:xfrm>
            <a:off x="419100" y="-2108200"/>
            <a:ext cx="8305800" cy="11074500"/>
          </a:xfrm>
          <a:prstGeom prst="ellipse">
            <a:avLst/>
          </a:prstGeom>
          <a:noFill/>
          <a:ln cap="flat" cmpd="sng" w="9525">
            <a:solidFill>
              <a:srgbClr val="A1BECC"/>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64" name="Shape 164"/>
          <p:cNvSpPr/>
          <p:nvPr/>
        </p:nvSpPr>
        <p:spPr>
          <a:xfrm>
            <a:off x="-164200" y="914900"/>
            <a:ext cx="550500" cy="734100"/>
          </a:xfrm>
          <a:prstGeom prst="ellipse">
            <a:avLst/>
          </a:prstGeom>
          <a:solidFill>
            <a:srgbClr val="00D1C6">
              <a:alpha val="86920"/>
            </a:srgbClr>
          </a:solidFill>
          <a:ln>
            <a:noFill/>
          </a:ln>
        </p:spPr>
        <p:txBody>
          <a:bodyPr anchorCtr="0" anchor="ctr" bIns="91425" lIns="91425" rIns="91425" wrap="square" tIns="91425">
            <a:noAutofit/>
          </a:bodyPr>
          <a:lstStyle/>
          <a:p>
            <a:pPr lvl="0">
              <a:spcBef>
                <a:spcPts val="0"/>
              </a:spcBef>
              <a:buNone/>
            </a:pPr>
            <a:r>
              <a:t/>
            </a:r>
            <a:endParaRPr/>
          </a:p>
        </p:txBody>
      </p:sp>
      <p:sp>
        <p:nvSpPr>
          <p:cNvPr id="165" name="Shape 165"/>
          <p:cNvSpPr/>
          <p:nvPr/>
        </p:nvSpPr>
        <p:spPr>
          <a:xfrm>
            <a:off x="8204500" y="5198400"/>
            <a:ext cx="447000" cy="596100"/>
          </a:xfrm>
          <a:prstGeom prst="donut">
            <a:avLst>
              <a:gd fmla="val 18608" name="adj"/>
            </a:avLst>
          </a:prstGeom>
          <a:solidFill>
            <a:srgbClr val="F8BB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66" name="Shape 166"/>
          <p:cNvSpPr/>
          <p:nvPr/>
        </p:nvSpPr>
        <p:spPr>
          <a:xfrm>
            <a:off x="100425" y="-262566"/>
            <a:ext cx="741600" cy="988800"/>
          </a:xfrm>
          <a:prstGeom prst="donut">
            <a:avLst>
              <a:gd fmla="val 37879" name="adj"/>
            </a:avLst>
          </a:prstGeom>
          <a:solidFill>
            <a:srgbClr val="00ACC3">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67" name="Shape 167"/>
          <p:cNvSpPr/>
          <p:nvPr/>
        </p:nvSpPr>
        <p:spPr>
          <a:xfrm>
            <a:off x="419100" y="914900"/>
            <a:ext cx="188100" cy="250800"/>
          </a:xfrm>
          <a:prstGeom prst="ellipse">
            <a:avLst/>
          </a:prstGeom>
          <a:solidFill>
            <a:srgbClr val="BBCD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68" name="Shape 168"/>
          <p:cNvSpPr/>
          <p:nvPr/>
        </p:nvSpPr>
        <p:spPr>
          <a:xfrm>
            <a:off x="8333725" y="5976666"/>
            <a:ext cx="978600" cy="1304700"/>
          </a:xfrm>
          <a:prstGeom prst="ellipse">
            <a:avLst/>
          </a:prstGeom>
          <a:noFill/>
          <a:ln cap="flat" cmpd="sng" w="9525">
            <a:solidFill>
              <a:srgbClr val="ED4A00"/>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69" name="Shape 169"/>
          <p:cNvSpPr/>
          <p:nvPr/>
        </p:nvSpPr>
        <p:spPr>
          <a:xfrm>
            <a:off x="741750" y="5933000"/>
            <a:ext cx="397500" cy="530100"/>
          </a:xfrm>
          <a:prstGeom prst="donut">
            <a:avLst>
              <a:gd fmla="val 8754" name="adj"/>
            </a:avLst>
          </a:prstGeom>
          <a:solidFill>
            <a:srgbClr val="65BB48">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70" name="Shape 170"/>
          <p:cNvSpPr/>
          <p:nvPr/>
        </p:nvSpPr>
        <p:spPr>
          <a:xfrm>
            <a:off x="8956300" y="5411595"/>
            <a:ext cx="287100" cy="382800"/>
          </a:xfrm>
          <a:prstGeom prst="ellipse">
            <a:avLst/>
          </a:prstGeom>
          <a:solidFill>
            <a:srgbClr val="ED4A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71" name="Shape 171"/>
          <p:cNvSpPr/>
          <p:nvPr/>
        </p:nvSpPr>
        <p:spPr>
          <a:xfrm>
            <a:off x="-164200" y="5703600"/>
            <a:ext cx="741600" cy="988800"/>
          </a:xfrm>
          <a:prstGeom prst="donut">
            <a:avLst>
              <a:gd fmla="val 39163" name="adj"/>
            </a:avLst>
          </a:prstGeom>
          <a:solidFill>
            <a:srgbClr val="BBCD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72" name="Shape 172"/>
          <p:cNvSpPr/>
          <p:nvPr/>
        </p:nvSpPr>
        <p:spPr>
          <a:xfrm>
            <a:off x="8568725" y="6290000"/>
            <a:ext cx="508500" cy="678000"/>
          </a:xfrm>
          <a:prstGeom prst="ellipse">
            <a:avLst/>
          </a:prstGeom>
          <a:solidFill>
            <a:srgbClr val="E8004C">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73" name="Shape 173"/>
          <p:cNvSpPr/>
          <p:nvPr/>
        </p:nvSpPr>
        <p:spPr>
          <a:xfrm>
            <a:off x="8077475" y="298833"/>
            <a:ext cx="304800" cy="406500"/>
          </a:xfrm>
          <a:prstGeom prst="donut">
            <a:avLst>
              <a:gd fmla="val 30568" name="adj"/>
            </a:avLst>
          </a:prstGeom>
          <a:solidFill>
            <a:srgbClr val="65BB48">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74" name="Shape 174"/>
          <p:cNvSpPr/>
          <p:nvPr/>
        </p:nvSpPr>
        <p:spPr>
          <a:xfrm>
            <a:off x="8553248" y="437830"/>
            <a:ext cx="585600" cy="780899"/>
          </a:xfrm>
          <a:prstGeom prst="ellipse">
            <a:avLst/>
          </a:prstGeom>
          <a:solidFill>
            <a:srgbClr val="F8BB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75" name="Shape 175"/>
          <p:cNvSpPr/>
          <p:nvPr/>
        </p:nvSpPr>
        <p:spPr>
          <a:xfrm>
            <a:off x="8876350" y="1583100"/>
            <a:ext cx="447000" cy="596100"/>
          </a:xfrm>
          <a:prstGeom prst="ellipse">
            <a:avLst/>
          </a:prstGeom>
          <a:solidFill>
            <a:srgbClr val="BBCD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76" name="Shape 176"/>
          <p:cNvSpPr/>
          <p:nvPr/>
        </p:nvSpPr>
        <p:spPr>
          <a:xfrm>
            <a:off x="8449000" y="298833"/>
            <a:ext cx="794400" cy="1059300"/>
          </a:xfrm>
          <a:prstGeom prst="ellipse">
            <a:avLst/>
          </a:prstGeom>
          <a:noFill/>
          <a:ln cap="flat" cmpd="sng" w="9525">
            <a:solidFill>
              <a:srgbClr val="F8BB00"/>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77" name="Shape 177"/>
          <p:cNvSpPr/>
          <p:nvPr/>
        </p:nvSpPr>
        <p:spPr>
          <a:xfrm>
            <a:off x="100425" y="5107500"/>
            <a:ext cx="304800" cy="406500"/>
          </a:xfrm>
          <a:prstGeom prst="ellipse">
            <a:avLst/>
          </a:prstGeom>
          <a:solidFill>
            <a:srgbClr val="00D1C6">
              <a:alpha val="86920"/>
            </a:srgbClr>
          </a:solidFill>
          <a:ln>
            <a:noFill/>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ompletely blank">
    <p:spTree>
      <p:nvGrpSpPr>
        <p:cNvPr id="178" name="Shape 178"/>
        <p:cNvGrpSpPr/>
        <p:nvPr/>
      </p:nvGrpSpPr>
      <p:grpSpPr>
        <a:xfrm>
          <a:off x="0" y="0"/>
          <a:ext cx="0" cy="0"/>
          <a:chOff x="0" y="0"/>
          <a:chExt cx="0" cy="0"/>
        </a:xfrm>
      </p:grpSpPr>
      <p:sp>
        <p:nvSpPr>
          <p:cNvPr id="179" name="Shape 179"/>
          <p:cNvSpPr/>
          <p:nvPr/>
        </p:nvSpPr>
        <p:spPr>
          <a:xfrm>
            <a:off x="419100" y="-2108200"/>
            <a:ext cx="8305800" cy="11074500"/>
          </a:xfrm>
          <a:prstGeom prst="ellipse">
            <a:avLst/>
          </a:prstGeom>
          <a:noFill/>
          <a:ln cap="flat" cmpd="sng" w="9525">
            <a:solidFill>
              <a:srgbClr val="A1BECC"/>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itle only 1">
    <p:spTree>
      <p:nvGrpSpPr>
        <p:cNvPr id="180" name="Shape 180"/>
        <p:cNvGrpSpPr/>
        <p:nvPr/>
      </p:nvGrpSpPr>
      <p:grpSpPr>
        <a:xfrm>
          <a:off x="0" y="0"/>
          <a:ext cx="0" cy="0"/>
          <a:chOff x="0" y="0"/>
          <a:chExt cx="0" cy="0"/>
        </a:xfrm>
      </p:grpSpPr>
      <p:sp>
        <p:nvSpPr>
          <p:cNvPr id="181" name="Shape 181"/>
          <p:cNvSpPr txBox="1"/>
          <p:nvPr>
            <p:ph type="title"/>
          </p:nvPr>
        </p:nvSpPr>
        <p:spPr>
          <a:xfrm>
            <a:off x="2622900" y="150900"/>
            <a:ext cx="3898200" cy="1143000"/>
          </a:xfrm>
          <a:prstGeom prst="rect">
            <a:avLst/>
          </a:prstGeom>
        </p:spPr>
        <p:txBody>
          <a:bodyPr anchorCtr="0" anchor="b"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cxnSp>
        <p:nvCxnSpPr>
          <p:cNvPr id="182" name="Shape 182"/>
          <p:cNvCxnSpPr/>
          <p:nvPr/>
        </p:nvCxnSpPr>
        <p:spPr>
          <a:xfrm rot="10800000">
            <a:off x="-23700" y="722400"/>
            <a:ext cx="2341800" cy="0"/>
          </a:xfrm>
          <a:prstGeom prst="straightConnector1">
            <a:avLst/>
          </a:prstGeom>
          <a:noFill/>
          <a:ln cap="flat" cmpd="sng" w="9525">
            <a:solidFill>
              <a:srgbClr val="434343"/>
            </a:solidFill>
            <a:prstDash val="solid"/>
            <a:round/>
            <a:headEnd len="lg" w="lg" type="oval"/>
            <a:tailEnd len="lg" w="lg" type="none"/>
          </a:ln>
        </p:spPr>
      </p:cxnSp>
      <p:cxnSp>
        <p:nvCxnSpPr>
          <p:cNvPr id="183" name="Shape 183"/>
          <p:cNvCxnSpPr/>
          <p:nvPr/>
        </p:nvCxnSpPr>
        <p:spPr>
          <a:xfrm>
            <a:off x="6825900" y="722400"/>
            <a:ext cx="2331300" cy="0"/>
          </a:xfrm>
          <a:prstGeom prst="straightConnector1">
            <a:avLst/>
          </a:prstGeom>
          <a:noFill/>
          <a:ln cap="flat" cmpd="sng" w="9525">
            <a:solidFill>
              <a:srgbClr val="434343"/>
            </a:solidFill>
            <a:prstDash val="solid"/>
            <a:round/>
            <a:headEnd len="lg" w="lg" type="oval"/>
            <a:tailEnd len="lg" w="lg" type="none"/>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184" name="Shape 184"/>
        <p:cNvGrpSpPr/>
        <p:nvPr/>
      </p:nvGrpSpPr>
      <p:grpSpPr>
        <a:xfrm>
          <a:off x="0" y="0"/>
          <a:ext cx="0" cy="0"/>
          <a:chOff x="0" y="0"/>
          <a:chExt cx="0" cy="0"/>
        </a:xfrm>
      </p:grpSpPr>
      <p:sp>
        <p:nvSpPr>
          <p:cNvPr id="185" name="Shape 185"/>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86" name="Shape 186"/>
          <p:cNvSpPr txBox="1"/>
          <p:nvPr>
            <p:ph idx="1" type="body"/>
          </p:nvPr>
        </p:nvSpPr>
        <p:spPr>
          <a:xfrm>
            <a:off x="457200" y="1600200"/>
            <a:ext cx="8229600" cy="4526100"/>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187" name="Shape 187"/>
          <p:cNvSpPr txBox="1"/>
          <p:nvPr>
            <p:ph idx="10" type="dt"/>
          </p:nvPr>
        </p:nvSpPr>
        <p:spPr>
          <a:xfrm>
            <a:off x="457200" y="6245225"/>
            <a:ext cx="2133600" cy="4761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188" name="Shape 188"/>
          <p:cNvSpPr txBox="1"/>
          <p:nvPr>
            <p:ph idx="11" type="ftr"/>
          </p:nvPr>
        </p:nvSpPr>
        <p:spPr>
          <a:xfrm>
            <a:off x="3124200" y="6245225"/>
            <a:ext cx="2895600" cy="4761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189" name="Shape 189"/>
          <p:cNvSpPr txBox="1"/>
          <p:nvPr>
            <p:ph idx="12" type="sldNum"/>
          </p:nvPr>
        </p:nvSpPr>
        <p:spPr>
          <a:xfrm>
            <a:off x="6553200" y="6245225"/>
            <a:ext cx="2133600" cy="476100"/>
          </a:xfrm>
          <a:prstGeom prst="rect">
            <a:avLst/>
          </a:prstGeom>
          <a:noFill/>
          <a:ln>
            <a:noFill/>
          </a:ln>
        </p:spPr>
        <p:txBody>
          <a:bodyPr anchorCtr="0" anchor="t" bIns="45700" lIns="91425" rIns="91425" wrap="square"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cap="none" strike="noStrike">
                <a:solidFill>
                  <a:schemeClr val="dk1"/>
                </a:solidFill>
                <a:latin typeface="Arial"/>
                <a:ea typeface="Arial"/>
                <a:cs typeface="Arial"/>
                <a:sym typeface="Arial"/>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lank Inverse">
    <p:bg>
      <p:bgPr>
        <a:solidFill>
          <a:srgbClr val="000000"/>
        </a:solidFill>
      </p:bgPr>
    </p:bg>
    <p:spTree>
      <p:nvGrpSpPr>
        <p:cNvPr id="190" name="Shape 190"/>
        <p:cNvGrpSpPr/>
        <p:nvPr/>
      </p:nvGrpSpPr>
      <p:grpSpPr>
        <a:xfrm>
          <a:off x="0" y="0"/>
          <a:ext cx="0" cy="0"/>
          <a:chOff x="0" y="0"/>
          <a:chExt cx="0" cy="0"/>
        </a:xfrm>
      </p:grpSpPr>
      <p:sp>
        <p:nvSpPr>
          <p:cNvPr id="191" name="Shape 191"/>
          <p:cNvSpPr/>
          <p:nvPr/>
        </p:nvSpPr>
        <p:spPr>
          <a:xfrm>
            <a:off x="361950" y="-762000"/>
            <a:ext cx="6286500" cy="8382000"/>
          </a:xfrm>
          <a:prstGeom prst="ellipse">
            <a:avLst/>
          </a:prstGeom>
          <a:solidFill>
            <a:srgbClr val="FFFF00"/>
          </a:solidFill>
          <a:ln>
            <a:noFill/>
          </a:ln>
        </p:spPr>
        <p:txBody>
          <a:bodyPr anchorCtr="0" anchor="ctr" bIns="91425" lIns="91425" rIns="91425" wrap="square" tIns="91425">
            <a:noAutofit/>
          </a:bodyPr>
          <a:lstStyle/>
          <a:p>
            <a:pPr lvl="0" rtl="0">
              <a:spcBef>
                <a:spcPts val="0"/>
              </a:spcBef>
              <a:buNone/>
            </a:pPr>
            <a:r>
              <a:t/>
            </a:r>
            <a:endParaRPr>
              <a:highlight>
                <a:srgbClr val="FFFF00"/>
              </a:highligh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ubtitle">
    <p:spTree>
      <p:nvGrpSpPr>
        <p:cNvPr id="25" name="Shape 25"/>
        <p:cNvGrpSpPr/>
        <p:nvPr/>
      </p:nvGrpSpPr>
      <p:grpSpPr>
        <a:xfrm>
          <a:off x="0" y="0"/>
          <a:ext cx="0" cy="0"/>
          <a:chOff x="0" y="0"/>
          <a:chExt cx="0" cy="0"/>
        </a:xfrm>
      </p:grpSpPr>
      <p:sp>
        <p:nvSpPr>
          <p:cNvPr id="26" name="Shape 26"/>
          <p:cNvSpPr/>
          <p:nvPr/>
        </p:nvSpPr>
        <p:spPr>
          <a:xfrm>
            <a:off x="3058200" y="-393933"/>
            <a:ext cx="3027600" cy="4037100"/>
          </a:xfrm>
          <a:prstGeom prst="ellipse">
            <a:avLst/>
          </a:prstGeom>
          <a:noFill/>
          <a:ln cap="flat" cmpd="sng" w="9525">
            <a:solidFill>
              <a:srgbClr val="A1BECC"/>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27" name="Shape 27"/>
          <p:cNvSpPr txBox="1"/>
          <p:nvPr>
            <p:ph type="ctrTitle"/>
          </p:nvPr>
        </p:nvSpPr>
        <p:spPr>
          <a:xfrm>
            <a:off x="1773750" y="3228733"/>
            <a:ext cx="5596500" cy="1546500"/>
          </a:xfrm>
          <a:prstGeom prst="rect">
            <a:avLst/>
          </a:prstGeom>
        </p:spPr>
        <p:txBody>
          <a:bodyPr anchorCtr="0" anchor="b" bIns="91425" lIns="91425" rIns="91425" wrap="square" tIns="91425"/>
          <a:lstStyle>
            <a:lvl1pPr lvl="0" rtl="0" algn="ctr">
              <a:spcBef>
                <a:spcPts val="0"/>
              </a:spcBef>
              <a:buSzPct val="100000"/>
              <a:defRPr sz="3600"/>
            </a:lvl1pPr>
            <a:lvl2pPr lvl="1" rtl="0" algn="ctr">
              <a:spcBef>
                <a:spcPts val="0"/>
              </a:spcBef>
              <a:buSzPct val="100000"/>
              <a:defRPr sz="4800"/>
            </a:lvl2pPr>
            <a:lvl3pPr lvl="2" rtl="0" algn="ctr">
              <a:spcBef>
                <a:spcPts val="0"/>
              </a:spcBef>
              <a:buSzPct val="100000"/>
              <a:defRPr sz="4800"/>
            </a:lvl3pPr>
            <a:lvl4pPr lvl="3" rtl="0" algn="ctr">
              <a:spcBef>
                <a:spcPts val="0"/>
              </a:spcBef>
              <a:buSzPct val="100000"/>
              <a:defRPr sz="4800"/>
            </a:lvl4pPr>
            <a:lvl5pPr lvl="4" rtl="0" algn="ctr">
              <a:spcBef>
                <a:spcPts val="0"/>
              </a:spcBef>
              <a:buSzPct val="100000"/>
              <a:defRPr sz="4800"/>
            </a:lvl5pPr>
            <a:lvl6pPr lvl="5" rtl="0" algn="ctr">
              <a:spcBef>
                <a:spcPts val="0"/>
              </a:spcBef>
              <a:buSzPct val="100000"/>
              <a:defRPr sz="4800"/>
            </a:lvl6pPr>
            <a:lvl7pPr lvl="6" rtl="0" algn="ctr">
              <a:spcBef>
                <a:spcPts val="0"/>
              </a:spcBef>
              <a:buSzPct val="100000"/>
              <a:defRPr sz="4800"/>
            </a:lvl7pPr>
            <a:lvl8pPr lvl="7" rtl="0" algn="ctr">
              <a:spcBef>
                <a:spcPts val="0"/>
              </a:spcBef>
              <a:buSzPct val="100000"/>
              <a:defRPr sz="4800"/>
            </a:lvl8pPr>
            <a:lvl9pPr lvl="8" rtl="0" algn="ctr">
              <a:spcBef>
                <a:spcPts val="0"/>
              </a:spcBef>
              <a:buSzPct val="100000"/>
              <a:defRPr sz="4800"/>
            </a:lvl9pPr>
          </a:lstStyle>
          <a:p/>
        </p:txBody>
      </p:sp>
      <p:sp>
        <p:nvSpPr>
          <p:cNvPr id="28" name="Shape 28"/>
          <p:cNvSpPr txBox="1"/>
          <p:nvPr>
            <p:ph idx="1" type="subTitle"/>
          </p:nvPr>
        </p:nvSpPr>
        <p:spPr>
          <a:xfrm>
            <a:off x="1773750" y="4599539"/>
            <a:ext cx="5596500" cy="1046400"/>
          </a:xfrm>
          <a:prstGeom prst="rect">
            <a:avLst/>
          </a:prstGeom>
        </p:spPr>
        <p:txBody>
          <a:bodyPr anchorCtr="0" anchor="t" bIns="91425" lIns="91425" rIns="91425" wrap="square" tIns="91425"/>
          <a:lstStyle>
            <a:lvl1pPr lvl="0" rtl="0" algn="ctr">
              <a:spcBef>
                <a:spcPts val="0"/>
              </a:spcBef>
              <a:buClr>
                <a:srgbClr val="A1BECC"/>
              </a:buClr>
              <a:buNone/>
              <a:defRPr b="1">
                <a:solidFill>
                  <a:srgbClr val="A1BECC"/>
                </a:solidFill>
              </a:defRPr>
            </a:lvl1pPr>
            <a:lvl2pPr lvl="1" rtl="0" algn="ctr">
              <a:spcBef>
                <a:spcPts val="0"/>
              </a:spcBef>
              <a:buClr>
                <a:srgbClr val="A1BECC"/>
              </a:buClr>
              <a:buSzPct val="100000"/>
              <a:buNone/>
              <a:defRPr b="1" sz="3000">
                <a:solidFill>
                  <a:srgbClr val="A1BECC"/>
                </a:solidFill>
              </a:defRPr>
            </a:lvl2pPr>
            <a:lvl3pPr lvl="2" rtl="0" algn="ctr">
              <a:spcBef>
                <a:spcPts val="0"/>
              </a:spcBef>
              <a:buClr>
                <a:srgbClr val="A1BECC"/>
              </a:buClr>
              <a:buSzPct val="100000"/>
              <a:buNone/>
              <a:defRPr b="1" sz="3000">
                <a:solidFill>
                  <a:srgbClr val="A1BECC"/>
                </a:solidFill>
              </a:defRPr>
            </a:lvl3pPr>
            <a:lvl4pPr lvl="3" rtl="0" algn="ctr">
              <a:spcBef>
                <a:spcPts val="0"/>
              </a:spcBef>
              <a:buClr>
                <a:srgbClr val="A1BECC"/>
              </a:buClr>
              <a:buSzPct val="100000"/>
              <a:buNone/>
              <a:defRPr b="1" sz="3000">
                <a:solidFill>
                  <a:srgbClr val="A1BECC"/>
                </a:solidFill>
              </a:defRPr>
            </a:lvl4pPr>
            <a:lvl5pPr lvl="4" rtl="0" algn="ctr">
              <a:spcBef>
                <a:spcPts val="0"/>
              </a:spcBef>
              <a:buClr>
                <a:srgbClr val="A1BECC"/>
              </a:buClr>
              <a:buSzPct val="100000"/>
              <a:buNone/>
              <a:defRPr b="1" sz="3000">
                <a:solidFill>
                  <a:srgbClr val="A1BECC"/>
                </a:solidFill>
              </a:defRPr>
            </a:lvl5pPr>
            <a:lvl6pPr lvl="5" rtl="0" algn="ctr">
              <a:spcBef>
                <a:spcPts val="0"/>
              </a:spcBef>
              <a:buClr>
                <a:srgbClr val="A1BECC"/>
              </a:buClr>
              <a:buSzPct val="100000"/>
              <a:buNone/>
              <a:defRPr b="1" sz="3000">
                <a:solidFill>
                  <a:srgbClr val="A1BECC"/>
                </a:solidFill>
              </a:defRPr>
            </a:lvl6pPr>
            <a:lvl7pPr lvl="6" rtl="0" algn="ctr">
              <a:spcBef>
                <a:spcPts val="0"/>
              </a:spcBef>
              <a:buClr>
                <a:srgbClr val="A1BECC"/>
              </a:buClr>
              <a:buSzPct val="100000"/>
              <a:buNone/>
              <a:defRPr b="1" sz="3000">
                <a:solidFill>
                  <a:srgbClr val="A1BECC"/>
                </a:solidFill>
              </a:defRPr>
            </a:lvl7pPr>
            <a:lvl8pPr lvl="7" rtl="0" algn="ctr">
              <a:spcBef>
                <a:spcPts val="0"/>
              </a:spcBef>
              <a:buClr>
                <a:srgbClr val="A1BECC"/>
              </a:buClr>
              <a:buSzPct val="100000"/>
              <a:buNone/>
              <a:defRPr b="1" sz="3000">
                <a:solidFill>
                  <a:srgbClr val="A1BECC"/>
                </a:solidFill>
              </a:defRPr>
            </a:lvl8pPr>
            <a:lvl9pPr lvl="8" rtl="0" algn="ctr">
              <a:spcBef>
                <a:spcPts val="0"/>
              </a:spcBef>
              <a:buClr>
                <a:srgbClr val="A1BECC"/>
              </a:buClr>
              <a:buSzPct val="100000"/>
              <a:buNone/>
              <a:defRPr b="1" sz="3000">
                <a:solidFill>
                  <a:srgbClr val="A1BECC"/>
                </a:solidFill>
              </a:defRPr>
            </a:lvl9pPr>
          </a:lstStyle>
          <a:p/>
        </p:txBody>
      </p:sp>
      <p:sp>
        <p:nvSpPr>
          <p:cNvPr id="29" name="Shape 29"/>
          <p:cNvSpPr/>
          <p:nvPr/>
        </p:nvSpPr>
        <p:spPr>
          <a:xfrm>
            <a:off x="1414537" y="5317633"/>
            <a:ext cx="206100" cy="274800"/>
          </a:xfrm>
          <a:prstGeom prst="ellipse">
            <a:avLst/>
          </a:prstGeom>
          <a:solidFill>
            <a:srgbClr val="00D1C6">
              <a:alpha val="86920"/>
            </a:srgbClr>
          </a:solidFill>
          <a:ln>
            <a:noFill/>
          </a:ln>
        </p:spPr>
        <p:txBody>
          <a:bodyPr anchorCtr="0" anchor="ctr" bIns="91425" lIns="91425" rIns="91425" wrap="square" tIns="91425">
            <a:noAutofit/>
          </a:bodyPr>
          <a:lstStyle/>
          <a:p>
            <a:pPr lvl="0">
              <a:spcBef>
                <a:spcPts val="0"/>
              </a:spcBef>
              <a:buNone/>
            </a:pPr>
            <a:r>
              <a:t/>
            </a:r>
            <a:endParaRPr/>
          </a:p>
        </p:txBody>
      </p:sp>
      <p:sp>
        <p:nvSpPr>
          <p:cNvPr id="30" name="Shape 30"/>
          <p:cNvSpPr/>
          <p:nvPr/>
        </p:nvSpPr>
        <p:spPr>
          <a:xfrm>
            <a:off x="7630150" y="3292833"/>
            <a:ext cx="2347200" cy="3129600"/>
          </a:xfrm>
          <a:prstGeom prst="donut">
            <a:avLst>
              <a:gd fmla="val 29778" name="adj"/>
            </a:avLst>
          </a:prstGeom>
          <a:solidFill>
            <a:srgbClr val="00ACC3">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31" name="Shape 31"/>
          <p:cNvSpPr/>
          <p:nvPr/>
        </p:nvSpPr>
        <p:spPr>
          <a:xfrm>
            <a:off x="376550" y="1518933"/>
            <a:ext cx="978600" cy="1304700"/>
          </a:xfrm>
          <a:prstGeom prst="ellipse">
            <a:avLst/>
          </a:prstGeom>
          <a:solidFill>
            <a:srgbClr val="F8BB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32" name="Shape 32"/>
          <p:cNvSpPr/>
          <p:nvPr/>
        </p:nvSpPr>
        <p:spPr>
          <a:xfrm>
            <a:off x="7240275" y="6216933"/>
            <a:ext cx="657600" cy="876900"/>
          </a:xfrm>
          <a:prstGeom prst="ellipse">
            <a:avLst/>
          </a:prstGeom>
          <a:solidFill>
            <a:srgbClr val="00D1C6">
              <a:alpha val="86920"/>
            </a:srgbClr>
          </a:solidFill>
          <a:ln>
            <a:noFill/>
          </a:ln>
        </p:spPr>
        <p:txBody>
          <a:bodyPr anchorCtr="0" anchor="ctr" bIns="91425" lIns="91425" rIns="91425" wrap="square" tIns="91425">
            <a:noAutofit/>
          </a:bodyPr>
          <a:lstStyle/>
          <a:p>
            <a:pPr lvl="0">
              <a:spcBef>
                <a:spcPts val="0"/>
              </a:spcBef>
              <a:buNone/>
            </a:pPr>
            <a:r>
              <a:t/>
            </a:r>
            <a:endParaRPr/>
          </a:p>
        </p:txBody>
      </p:sp>
      <p:sp>
        <p:nvSpPr>
          <p:cNvPr id="33" name="Shape 33"/>
          <p:cNvSpPr/>
          <p:nvPr/>
        </p:nvSpPr>
        <p:spPr>
          <a:xfrm>
            <a:off x="231175" y="-762266"/>
            <a:ext cx="2284200" cy="3045600"/>
          </a:xfrm>
          <a:prstGeom prst="donut">
            <a:avLst>
              <a:gd fmla="val 11909" name="adj"/>
            </a:avLst>
          </a:prstGeom>
          <a:solidFill>
            <a:srgbClr val="ED4A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34" name="Shape 34"/>
          <p:cNvSpPr/>
          <p:nvPr/>
        </p:nvSpPr>
        <p:spPr>
          <a:xfrm>
            <a:off x="7507625" y="1223300"/>
            <a:ext cx="657600" cy="876900"/>
          </a:xfrm>
          <a:prstGeom prst="ellipse">
            <a:avLst/>
          </a:prstGeom>
          <a:solidFill>
            <a:srgbClr val="BBCD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35" name="Shape 35"/>
          <p:cNvSpPr/>
          <p:nvPr/>
        </p:nvSpPr>
        <p:spPr>
          <a:xfrm>
            <a:off x="8065925" y="-393933"/>
            <a:ext cx="1207800" cy="1610400"/>
          </a:xfrm>
          <a:prstGeom prst="donut">
            <a:avLst>
              <a:gd fmla="val 42915" name="adj"/>
            </a:avLst>
          </a:prstGeom>
          <a:solidFill>
            <a:srgbClr val="65BB48">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36" name="Shape 36"/>
          <p:cNvSpPr/>
          <p:nvPr/>
        </p:nvSpPr>
        <p:spPr>
          <a:xfrm>
            <a:off x="1417200" y="2736866"/>
            <a:ext cx="304800" cy="406500"/>
          </a:xfrm>
          <a:prstGeom prst="ellipse">
            <a:avLst/>
          </a:prstGeom>
          <a:solidFill>
            <a:srgbClr val="E8004C">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p:nvPr/>
        </p:nvSpPr>
        <p:spPr>
          <a:xfrm>
            <a:off x="180500" y="5364333"/>
            <a:ext cx="1370700" cy="1827600"/>
          </a:xfrm>
          <a:prstGeom prst="ellipse">
            <a:avLst/>
          </a:prstGeom>
          <a:solidFill>
            <a:srgbClr val="BBCD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38" name="Shape 38"/>
          <p:cNvSpPr/>
          <p:nvPr/>
        </p:nvSpPr>
        <p:spPr>
          <a:xfrm>
            <a:off x="246046" y="4487394"/>
            <a:ext cx="456000" cy="608100"/>
          </a:xfrm>
          <a:prstGeom prst="ellipse">
            <a:avLst/>
          </a:prstGeom>
          <a:solidFill>
            <a:srgbClr val="65BB48">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39" name="Shape 39"/>
          <p:cNvSpPr/>
          <p:nvPr/>
        </p:nvSpPr>
        <p:spPr>
          <a:xfrm>
            <a:off x="7072325" y="5992966"/>
            <a:ext cx="993600" cy="1324500"/>
          </a:xfrm>
          <a:prstGeom prst="ellipse">
            <a:avLst/>
          </a:prstGeom>
          <a:noFill/>
          <a:ln cap="flat" cmpd="sng" w="9525">
            <a:solidFill>
              <a:srgbClr val="00ACC3"/>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40" name="Shape 40"/>
          <p:cNvSpPr/>
          <p:nvPr/>
        </p:nvSpPr>
        <p:spPr>
          <a:xfrm>
            <a:off x="7370250" y="1040133"/>
            <a:ext cx="932400" cy="1243200"/>
          </a:xfrm>
          <a:prstGeom prst="ellipse">
            <a:avLst/>
          </a:prstGeom>
          <a:noFill/>
          <a:ln cap="flat" cmpd="sng" w="9525">
            <a:solidFill>
              <a:srgbClr val="BBCD00"/>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41" name="Shape 41"/>
          <p:cNvSpPr/>
          <p:nvPr/>
        </p:nvSpPr>
        <p:spPr>
          <a:xfrm>
            <a:off x="180500" y="4400000"/>
            <a:ext cx="586800" cy="782400"/>
          </a:xfrm>
          <a:prstGeom prst="ellipse">
            <a:avLst/>
          </a:prstGeom>
          <a:noFill/>
          <a:ln cap="flat" cmpd="sng" w="9525">
            <a:solidFill>
              <a:srgbClr val="65BB48"/>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42" name="Shape 42"/>
          <p:cNvSpPr/>
          <p:nvPr/>
        </p:nvSpPr>
        <p:spPr>
          <a:xfrm>
            <a:off x="7733375" y="623066"/>
            <a:ext cx="206100" cy="274800"/>
          </a:xfrm>
          <a:prstGeom prst="ellipse">
            <a:avLst/>
          </a:prstGeom>
          <a:solidFill>
            <a:srgbClr val="F8BB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43" name="Shape 43"/>
          <p:cNvSpPr/>
          <p:nvPr/>
        </p:nvSpPr>
        <p:spPr>
          <a:xfrm>
            <a:off x="598175" y="-272933"/>
            <a:ext cx="1550100" cy="2066700"/>
          </a:xfrm>
          <a:prstGeom prst="ellipse">
            <a:avLst/>
          </a:prstGeom>
          <a:noFill/>
          <a:ln cap="flat" cmpd="sng" w="9525">
            <a:solidFill>
              <a:srgbClr val="E8004C"/>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Quote">
    <p:spTree>
      <p:nvGrpSpPr>
        <p:cNvPr id="44" name="Shape 44"/>
        <p:cNvGrpSpPr/>
        <p:nvPr/>
      </p:nvGrpSpPr>
      <p:grpSpPr>
        <a:xfrm>
          <a:off x="0" y="0"/>
          <a:ext cx="0" cy="0"/>
          <a:chOff x="0" y="0"/>
          <a:chExt cx="0" cy="0"/>
        </a:xfrm>
      </p:grpSpPr>
      <p:sp>
        <p:nvSpPr>
          <p:cNvPr id="45" name="Shape 45"/>
          <p:cNvSpPr/>
          <p:nvPr/>
        </p:nvSpPr>
        <p:spPr>
          <a:xfrm>
            <a:off x="1197475" y="-1070366"/>
            <a:ext cx="6749100" cy="8998800"/>
          </a:xfrm>
          <a:prstGeom prst="ellipse">
            <a:avLst/>
          </a:prstGeom>
          <a:noFill/>
          <a:ln cap="flat" cmpd="sng" w="9525">
            <a:solidFill>
              <a:srgbClr val="A1BECC"/>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46" name="Shape 46"/>
          <p:cNvSpPr/>
          <p:nvPr/>
        </p:nvSpPr>
        <p:spPr>
          <a:xfrm>
            <a:off x="8334450" y="5519500"/>
            <a:ext cx="424800" cy="566400"/>
          </a:xfrm>
          <a:prstGeom prst="ellipse">
            <a:avLst/>
          </a:prstGeom>
          <a:solidFill>
            <a:srgbClr val="00D1C6">
              <a:alpha val="86920"/>
            </a:srgbClr>
          </a:solidFill>
          <a:ln>
            <a:noFill/>
          </a:ln>
        </p:spPr>
        <p:txBody>
          <a:bodyPr anchorCtr="0" anchor="ctr" bIns="91425" lIns="91425" rIns="91425" wrap="square" tIns="91425">
            <a:noAutofit/>
          </a:bodyPr>
          <a:lstStyle/>
          <a:p>
            <a:pPr lvl="0">
              <a:spcBef>
                <a:spcPts val="0"/>
              </a:spcBef>
              <a:buNone/>
            </a:pPr>
            <a:r>
              <a:t/>
            </a:r>
            <a:endParaRPr/>
          </a:p>
        </p:txBody>
      </p:sp>
      <p:sp>
        <p:nvSpPr>
          <p:cNvPr id="47" name="Shape 47"/>
          <p:cNvSpPr/>
          <p:nvPr/>
        </p:nvSpPr>
        <p:spPr>
          <a:xfrm>
            <a:off x="4308287" y="-1438200"/>
            <a:ext cx="2347200" cy="3129599"/>
          </a:xfrm>
          <a:prstGeom prst="donut">
            <a:avLst>
              <a:gd fmla="val 17100" name="adj"/>
            </a:avLst>
          </a:prstGeom>
          <a:solidFill>
            <a:srgbClr val="00D1C6">
              <a:alpha val="86920"/>
            </a:srgbClr>
          </a:solidFill>
          <a:ln>
            <a:noFill/>
          </a:ln>
        </p:spPr>
        <p:txBody>
          <a:bodyPr anchorCtr="0" anchor="ctr" bIns="91425" lIns="91425" rIns="91425" wrap="square" tIns="91425">
            <a:noAutofit/>
          </a:bodyPr>
          <a:lstStyle/>
          <a:p>
            <a:pPr lvl="0">
              <a:spcBef>
                <a:spcPts val="0"/>
              </a:spcBef>
              <a:buNone/>
            </a:pPr>
            <a:r>
              <a:t/>
            </a:r>
            <a:endParaRPr/>
          </a:p>
        </p:txBody>
      </p:sp>
      <p:sp>
        <p:nvSpPr>
          <p:cNvPr id="48" name="Shape 48"/>
          <p:cNvSpPr/>
          <p:nvPr/>
        </p:nvSpPr>
        <p:spPr>
          <a:xfrm>
            <a:off x="4047750" y="1073500"/>
            <a:ext cx="1048500" cy="1398000"/>
          </a:xfrm>
          <a:prstGeom prst="ellipse">
            <a:avLst/>
          </a:prstGeom>
          <a:solidFill>
            <a:srgbClr val="00ACC3">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49" name="Shape 49"/>
          <p:cNvSpPr txBox="1"/>
          <p:nvPr>
            <p:ph idx="1" type="body"/>
          </p:nvPr>
        </p:nvSpPr>
        <p:spPr>
          <a:xfrm>
            <a:off x="1880850" y="2560400"/>
            <a:ext cx="5382300" cy="2772900"/>
          </a:xfrm>
          <a:prstGeom prst="rect">
            <a:avLst/>
          </a:prstGeom>
        </p:spPr>
        <p:txBody>
          <a:bodyPr anchorCtr="0" anchor="t" bIns="91425" lIns="91425" rIns="91425" wrap="square" tIns="91425"/>
          <a:lstStyle>
            <a:lvl1pPr lvl="0" rtl="0" algn="ctr">
              <a:spcBef>
                <a:spcPts val="0"/>
              </a:spcBef>
              <a:defRPr/>
            </a:lvl1pPr>
            <a:lvl2pPr lvl="1" rtl="0" algn="ctr">
              <a:spcBef>
                <a:spcPts val="0"/>
              </a:spcBef>
              <a:defRPr/>
            </a:lvl2pPr>
            <a:lvl3pPr lvl="2" rtl="0" algn="ctr">
              <a:spcBef>
                <a:spcPts val="0"/>
              </a:spcBef>
              <a:defRPr/>
            </a:lvl3pPr>
            <a:lvl4pPr lvl="3" rtl="0" algn="ctr">
              <a:spcBef>
                <a:spcPts val="0"/>
              </a:spcBef>
              <a:defRPr/>
            </a:lvl4pPr>
            <a:lvl5pPr lvl="4" rtl="0" algn="ctr">
              <a:spcBef>
                <a:spcPts val="0"/>
              </a:spcBef>
              <a:defRPr/>
            </a:lvl5pPr>
            <a:lvl6pPr lvl="5" rtl="0" algn="ctr">
              <a:spcBef>
                <a:spcPts val="0"/>
              </a:spcBef>
              <a:defRPr/>
            </a:lvl6pPr>
            <a:lvl7pPr lvl="6" rtl="0" algn="ctr">
              <a:spcBef>
                <a:spcPts val="0"/>
              </a:spcBef>
              <a:defRPr/>
            </a:lvl7pPr>
            <a:lvl8pPr lvl="7" rtl="0" algn="ctr">
              <a:spcBef>
                <a:spcPts val="0"/>
              </a:spcBef>
              <a:defRPr/>
            </a:lvl8pPr>
            <a:lvl9pPr lvl="8" algn="ctr">
              <a:spcBef>
                <a:spcPts val="0"/>
              </a:spcBef>
              <a:defRPr/>
            </a:lvl9pPr>
          </a:lstStyle>
          <a:p/>
        </p:txBody>
      </p:sp>
      <p:sp>
        <p:nvSpPr>
          <p:cNvPr id="50" name="Shape 50"/>
          <p:cNvSpPr txBox="1"/>
          <p:nvPr/>
        </p:nvSpPr>
        <p:spPr>
          <a:xfrm>
            <a:off x="3593400" y="1041825"/>
            <a:ext cx="1957200" cy="871500"/>
          </a:xfrm>
          <a:prstGeom prst="rect">
            <a:avLst/>
          </a:prstGeom>
          <a:noFill/>
          <a:ln>
            <a:noFill/>
          </a:ln>
        </p:spPr>
        <p:txBody>
          <a:bodyPr anchorCtr="0" anchor="t" bIns="91425" lIns="91425" rIns="91425" wrap="square" tIns="91425">
            <a:noAutofit/>
          </a:bodyPr>
          <a:lstStyle/>
          <a:p>
            <a:pPr lvl="0" algn="ctr">
              <a:spcBef>
                <a:spcPts val="0"/>
              </a:spcBef>
              <a:buNone/>
            </a:pPr>
            <a:r>
              <a:rPr lang="en-US" sz="9600">
                <a:solidFill>
                  <a:srgbClr val="FFFFFF"/>
                </a:solidFill>
                <a:latin typeface="Nixie One"/>
                <a:ea typeface="Nixie One"/>
                <a:cs typeface="Nixie One"/>
                <a:sym typeface="Nixie One"/>
              </a:rPr>
              <a:t>“</a:t>
            </a:r>
          </a:p>
        </p:txBody>
      </p:sp>
      <p:sp>
        <p:nvSpPr>
          <p:cNvPr id="51" name="Shape 51"/>
          <p:cNvSpPr/>
          <p:nvPr/>
        </p:nvSpPr>
        <p:spPr>
          <a:xfrm>
            <a:off x="229225" y="3984466"/>
            <a:ext cx="802800" cy="1070700"/>
          </a:xfrm>
          <a:prstGeom prst="ellipse">
            <a:avLst/>
          </a:prstGeom>
          <a:solidFill>
            <a:srgbClr val="ED4A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52" name="Shape 52"/>
          <p:cNvSpPr/>
          <p:nvPr/>
        </p:nvSpPr>
        <p:spPr>
          <a:xfrm>
            <a:off x="-442225" y="5333200"/>
            <a:ext cx="1695900" cy="2261100"/>
          </a:xfrm>
          <a:prstGeom prst="donut">
            <a:avLst>
              <a:gd fmla="val 10084" name="adj"/>
            </a:avLst>
          </a:prstGeom>
          <a:solidFill>
            <a:srgbClr val="F8BB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53" name="Shape 53"/>
          <p:cNvSpPr/>
          <p:nvPr/>
        </p:nvSpPr>
        <p:spPr>
          <a:xfrm>
            <a:off x="1334025" y="-308966"/>
            <a:ext cx="1666800" cy="2222400"/>
          </a:xfrm>
          <a:prstGeom prst="ellipse">
            <a:avLst/>
          </a:prstGeom>
          <a:solidFill>
            <a:srgbClr val="BBCD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54" name="Shape 54"/>
          <p:cNvSpPr/>
          <p:nvPr/>
        </p:nvSpPr>
        <p:spPr>
          <a:xfrm>
            <a:off x="550525" y="947066"/>
            <a:ext cx="481500" cy="642300"/>
          </a:xfrm>
          <a:prstGeom prst="donut">
            <a:avLst>
              <a:gd fmla="val 37274" name="adj"/>
            </a:avLst>
          </a:prstGeom>
          <a:solidFill>
            <a:srgbClr val="65BB48">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55" name="Shape 55"/>
          <p:cNvSpPr/>
          <p:nvPr/>
        </p:nvSpPr>
        <p:spPr>
          <a:xfrm>
            <a:off x="1032025" y="5055266"/>
            <a:ext cx="304800" cy="406500"/>
          </a:xfrm>
          <a:prstGeom prst="ellipse">
            <a:avLst/>
          </a:prstGeom>
          <a:solidFill>
            <a:srgbClr val="E8004C">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56" name="Shape 56"/>
          <p:cNvSpPr/>
          <p:nvPr/>
        </p:nvSpPr>
        <p:spPr>
          <a:xfrm>
            <a:off x="1217050" y="1748433"/>
            <a:ext cx="304800" cy="406500"/>
          </a:xfrm>
          <a:prstGeom prst="ellipse">
            <a:avLst/>
          </a:prstGeom>
          <a:solidFill>
            <a:srgbClr val="00ACC3">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57" name="Shape 57"/>
          <p:cNvSpPr/>
          <p:nvPr/>
        </p:nvSpPr>
        <p:spPr>
          <a:xfrm>
            <a:off x="7744475" y="1964400"/>
            <a:ext cx="1048500" cy="1398000"/>
          </a:xfrm>
          <a:prstGeom prst="ellipse">
            <a:avLst/>
          </a:prstGeom>
          <a:solidFill>
            <a:srgbClr val="F8BB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58" name="Shape 58"/>
          <p:cNvSpPr/>
          <p:nvPr/>
        </p:nvSpPr>
        <p:spPr>
          <a:xfrm>
            <a:off x="8050675" y="2722900"/>
            <a:ext cx="1520100" cy="2026800"/>
          </a:xfrm>
          <a:prstGeom prst="donut">
            <a:avLst>
              <a:gd fmla="val 5022" name="adj"/>
            </a:avLst>
          </a:prstGeom>
          <a:solidFill>
            <a:srgbClr val="ED4A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59" name="Shape 59"/>
          <p:cNvSpPr/>
          <p:nvPr/>
        </p:nvSpPr>
        <p:spPr>
          <a:xfrm>
            <a:off x="7969775" y="4951800"/>
            <a:ext cx="597900" cy="797700"/>
          </a:xfrm>
          <a:prstGeom prst="donut">
            <a:avLst>
              <a:gd fmla="val 43984" name="adj"/>
            </a:avLst>
          </a:prstGeom>
          <a:solidFill>
            <a:srgbClr val="BBCD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60" name="Shape 60"/>
          <p:cNvSpPr/>
          <p:nvPr/>
        </p:nvSpPr>
        <p:spPr>
          <a:xfrm>
            <a:off x="8608775" y="1589466"/>
            <a:ext cx="184200" cy="245700"/>
          </a:xfrm>
          <a:prstGeom prst="ellipse">
            <a:avLst/>
          </a:prstGeom>
          <a:solidFill>
            <a:srgbClr val="E8004C">
              <a:alpha val="86670"/>
            </a:srgbClr>
          </a:solidFill>
          <a:ln>
            <a:noFill/>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 1 column">
    <p:spTree>
      <p:nvGrpSpPr>
        <p:cNvPr id="61" name="Shape 61"/>
        <p:cNvGrpSpPr/>
        <p:nvPr/>
      </p:nvGrpSpPr>
      <p:grpSpPr>
        <a:xfrm>
          <a:off x="0" y="0"/>
          <a:ext cx="0" cy="0"/>
          <a:chOff x="0" y="0"/>
          <a:chExt cx="0" cy="0"/>
        </a:xfrm>
      </p:grpSpPr>
      <p:sp>
        <p:nvSpPr>
          <p:cNvPr id="62" name="Shape 62"/>
          <p:cNvSpPr/>
          <p:nvPr/>
        </p:nvSpPr>
        <p:spPr>
          <a:xfrm>
            <a:off x="1144200" y="3598100"/>
            <a:ext cx="893700" cy="1191600"/>
          </a:xfrm>
          <a:prstGeom prst="ellipse">
            <a:avLst/>
          </a:prstGeom>
          <a:noFill/>
          <a:ln cap="flat" cmpd="sng" w="9525">
            <a:solidFill>
              <a:srgbClr val="BBCD00"/>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63" name="Shape 63"/>
          <p:cNvSpPr txBox="1"/>
          <p:nvPr>
            <p:ph type="title"/>
          </p:nvPr>
        </p:nvSpPr>
        <p:spPr>
          <a:xfrm>
            <a:off x="2935875" y="1212066"/>
            <a:ext cx="5275500" cy="854700"/>
          </a:xfrm>
          <a:prstGeom prst="rect">
            <a:avLst/>
          </a:prstGeom>
        </p:spPr>
        <p:txBody>
          <a:bodyPr anchorCtr="0" anchor="b"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4" name="Shape 64"/>
          <p:cNvSpPr txBox="1"/>
          <p:nvPr>
            <p:ph idx="1" type="body"/>
          </p:nvPr>
        </p:nvSpPr>
        <p:spPr>
          <a:xfrm>
            <a:off x="2935875" y="2034343"/>
            <a:ext cx="5275500" cy="3714900"/>
          </a:xfrm>
          <a:prstGeom prst="rect">
            <a:avLst/>
          </a:prstGeom>
        </p:spPr>
        <p:txBody>
          <a:bodyPr anchorCtr="0" anchor="t" bIns="91425" lIns="91425" rIns="91425" wrap="square" tIns="91425"/>
          <a:lstStyle>
            <a:lvl1pPr lvl="0">
              <a:spcBef>
                <a:spcPts val="0"/>
              </a:spcBef>
              <a:buSzPct val="100000"/>
              <a:defRPr sz="2400"/>
            </a:lvl1pPr>
            <a:lvl2pPr lvl="1">
              <a:spcBef>
                <a:spcPts val="0"/>
              </a:spcBef>
              <a:defRPr/>
            </a:lvl2pPr>
            <a:lvl3pPr lvl="2">
              <a:spcBef>
                <a:spcPts val="0"/>
              </a:spcBef>
              <a:defRPr/>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65" name="Shape 65"/>
          <p:cNvSpPr/>
          <p:nvPr/>
        </p:nvSpPr>
        <p:spPr>
          <a:xfrm>
            <a:off x="259925" y="-275066"/>
            <a:ext cx="2347200" cy="3129599"/>
          </a:xfrm>
          <a:prstGeom prst="donut">
            <a:avLst>
              <a:gd fmla="val 29778" name="adj"/>
            </a:avLst>
          </a:prstGeom>
          <a:solidFill>
            <a:srgbClr val="00D1C6">
              <a:alpha val="86920"/>
            </a:srgbClr>
          </a:solidFill>
          <a:ln>
            <a:noFill/>
          </a:ln>
        </p:spPr>
        <p:txBody>
          <a:bodyPr anchorCtr="0" anchor="ctr" bIns="91425" lIns="91425" rIns="91425" wrap="square" tIns="91425">
            <a:noAutofit/>
          </a:bodyPr>
          <a:lstStyle/>
          <a:p>
            <a:pPr lvl="0">
              <a:spcBef>
                <a:spcPts val="0"/>
              </a:spcBef>
              <a:buNone/>
            </a:pPr>
            <a:r>
              <a:t/>
            </a:r>
            <a:endParaRPr/>
          </a:p>
        </p:txBody>
      </p:sp>
      <p:sp>
        <p:nvSpPr>
          <p:cNvPr id="66" name="Shape 66"/>
          <p:cNvSpPr/>
          <p:nvPr/>
        </p:nvSpPr>
        <p:spPr>
          <a:xfrm>
            <a:off x="-152925" y="1813400"/>
            <a:ext cx="978600" cy="1304700"/>
          </a:xfrm>
          <a:prstGeom prst="ellipse">
            <a:avLst/>
          </a:prstGeom>
          <a:solidFill>
            <a:srgbClr val="ED4A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67" name="Shape 67"/>
          <p:cNvSpPr/>
          <p:nvPr/>
        </p:nvSpPr>
        <p:spPr>
          <a:xfrm>
            <a:off x="2339600" y="324833"/>
            <a:ext cx="657600" cy="876900"/>
          </a:xfrm>
          <a:prstGeom prst="ellipse">
            <a:avLst/>
          </a:prstGeom>
          <a:solidFill>
            <a:srgbClr val="00ACC3">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68" name="Shape 68"/>
          <p:cNvSpPr/>
          <p:nvPr/>
        </p:nvSpPr>
        <p:spPr>
          <a:xfrm>
            <a:off x="788725" y="3118200"/>
            <a:ext cx="811200" cy="1081500"/>
          </a:xfrm>
          <a:prstGeom prst="donut">
            <a:avLst>
              <a:gd fmla="val 22275" name="adj"/>
            </a:avLst>
          </a:prstGeom>
          <a:solidFill>
            <a:srgbClr val="F8BB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69" name="Shape 69"/>
          <p:cNvSpPr/>
          <p:nvPr/>
        </p:nvSpPr>
        <p:spPr>
          <a:xfrm>
            <a:off x="153675" y="5533266"/>
            <a:ext cx="1207800" cy="1610400"/>
          </a:xfrm>
          <a:prstGeom prst="ellipse">
            <a:avLst/>
          </a:prstGeom>
          <a:solidFill>
            <a:srgbClr val="BBCD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70" name="Shape 70"/>
          <p:cNvSpPr/>
          <p:nvPr/>
        </p:nvSpPr>
        <p:spPr>
          <a:xfrm>
            <a:off x="1315800" y="5147966"/>
            <a:ext cx="550500" cy="734100"/>
          </a:xfrm>
          <a:prstGeom prst="donut">
            <a:avLst>
              <a:gd fmla="val 42915" name="adj"/>
            </a:avLst>
          </a:prstGeom>
          <a:solidFill>
            <a:srgbClr val="65BB48">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71" name="Shape 71"/>
          <p:cNvSpPr/>
          <p:nvPr/>
        </p:nvSpPr>
        <p:spPr>
          <a:xfrm>
            <a:off x="438575" y="3990700"/>
            <a:ext cx="304800" cy="406500"/>
          </a:xfrm>
          <a:prstGeom prst="ellipse">
            <a:avLst/>
          </a:prstGeom>
          <a:solidFill>
            <a:srgbClr val="E8004C">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72" name="Shape 72"/>
          <p:cNvSpPr/>
          <p:nvPr/>
        </p:nvSpPr>
        <p:spPr>
          <a:xfrm>
            <a:off x="7744850" y="560633"/>
            <a:ext cx="550500" cy="734100"/>
          </a:xfrm>
          <a:prstGeom prst="ellipse">
            <a:avLst/>
          </a:prstGeom>
          <a:solidFill>
            <a:srgbClr val="F8BB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73" name="Shape 73"/>
          <p:cNvSpPr/>
          <p:nvPr/>
        </p:nvSpPr>
        <p:spPr>
          <a:xfrm>
            <a:off x="8839500" y="1359700"/>
            <a:ext cx="397500" cy="530100"/>
          </a:xfrm>
          <a:prstGeom prst="ellipse">
            <a:avLst/>
          </a:prstGeom>
          <a:solidFill>
            <a:srgbClr val="00D1C6">
              <a:alpha val="86920"/>
            </a:srgbClr>
          </a:solidFill>
          <a:ln>
            <a:noFill/>
          </a:ln>
        </p:spPr>
        <p:txBody>
          <a:bodyPr anchorCtr="0" anchor="ctr" bIns="91425" lIns="91425" rIns="91425" wrap="square" tIns="91425">
            <a:noAutofit/>
          </a:bodyPr>
          <a:lstStyle/>
          <a:p>
            <a:pPr lvl="0">
              <a:spcBef>
                <a:spcPts val="0"/>
              </a:spcBef>
              <a:buNone/>
            </a:pPr>
            <a:r>
              <a:t/>
            </a:r>
            <a:endParaRPr/>
          </a:p>
        </p:txBody>
      </p:sp>
      <p:sp>
        <p:nvSpPr>
          <p:cNvPr id="74" name="Shape 74"/>
          <p:cNvSpPr/>
          <p:nvPr/>
        </p:nvSpPr>
        <p:spPr>
          <a:xfrm>
            <a:off x="8295350" y="-428166"/>
            <a:ext cx="741600" cy="988800"/>
          </a:xfrm>
          <a:prstGeom prst="donut">
            <a:avLst>
              <a:gd fmla="val 31897" name="adj"/>
            </a:avLst>
          </a:prstGeom>
          <a:solidFill>
            <a:srgbClr val="00ACC3">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75" name="Shape 75"/>
          <p:cNvSpPr/>
          <p:nvPr/>
        </p:nvSpPr>
        <p:spPr>
          <a:xfrm>
            <a:off x="8651500" y="2155100"/>
            <a:ext cx="188100" cy="250800"/>
          </a:xfrm>
          <a:prstGeom prst="ellipse">
            <a:avLst/>
          </a:prstGeom>
          <a:solidFill>
            <a:srgbClr val="BBCD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76" name="Shape 76"/>
          <p:cNvSpPr/>
          <p:nvPr/>
        </p:nvSpPr>
        <p:spPr>
          <a:xfrm>
            <a:off x="2179100" y="110833"/>
            <a:ext cx="978600" cy="1304700"/>
          </a:xfrm>
          <a:prstGeom prst="ellipse">
            <a:avLst/>
          </a:prstGeom>
          <a:noFill/>
          <a:ln cap="flat" cmpd="sng" w="9525">
            <a:solidFill>
              <a:srgbClr val="00ACC3"/>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77" name="Shape 77"/>
          <p:cNvSpPr/>
          <p:nvPr/>
        </p:nvSpPr>
        <p:spPr>
          <a:xfrm>
            <a:off x="8062825" y="918500"/>
            <a:ext cx="449700" cy="599700"/>
          </a:xfrm>
          <a:prstGeom prst="ellipse">
            <a:avLst/>
          </a:prstGeom>
          <a:noFill/>
          <a:ln cap="flat" cmpd="sng" w="9525">
            <a:solidFill>
              <a:srgbClr val="ED4A00"/>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1 column + image">
    <p:spTree>
      <p:nvGrpSpPr>
        <p:cNvPr id="78" name="Shape 78"/>
        <p:cNvGrpSpPr/>
        <p:nvPr/>
      </p:nvGrpSpPr>
      <p:grpSpPr>
        <a:xfrm>
          <a:off x="0" y="0"/>
          <a:ext cx="0" cy="0"/>
          <a:chOff x="0" y="0"/>
          <a:chExt cx="0" cy="0"/>
        </a:xfrm>
      </p:grpSpPr>
      <p:sp>
        <p:nvSpPr>
          <p:cNvPr id="79" name="Shape 79"/>
          <p:cNvSpPr txBox="1"/>
          <p:nvPr>
            <p:ph type="title"/>
          </p:nvPr>
        </p:nvSpPr>
        <p:spPr>
          <a:xfrm>
            <a:off x="4572000" y="1212066"/>
            <a:ext cx="3639600" cy="854700"/>
          </a:xfrm>
          <a:prstGeom prst="rect">
            <a:avLst/>
          </a:prstGeom>
        </p:spPr>
        <p:txBody>
          <a:bodyPr anchorCtr="0" anchor="b"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0" name="Shape 80"/>
          <p:cNvSpPr txBox="1"/>
          <p:nvPr>
            <p:ph idx="1" type="body"/>
          </p:nvPr>
        </p:nvSpPr>
        <p:spPr>
          <a:xfrm>
            <a:off x="4572000" y="2034338"/>
            <a:ext cx="3639600" cy="3714900"/>
          </a:xfrm>
          <a:prstGeom prst="rect">
            <a:avLst/>
          </a:prstGeom>
        </p:spPr>
        <p:txBody>
          <a:bodyPr anchorCtr="0" anchor="t" bIns="91425" lIns="91425" rIns="91425" wrap="square" tIns="91425"/>
          <a:lstStyle>
            <a:lvl1pPr lvl="0" rtl="0">
              <a:spcBef>
                <a:spcPts val="0"/>
              </a:spcBef>
              <a:buSzPct val="100000"/>
              <a:defRPr sz="2000"/>
            </a:lvl1pPr>
            <a:lvl2pPr lvl="1" rtl="0">
              <a:spcBef>
                <a:spcPts val="0"/>
              </a:spcBef>
              <a:buSzPct val="100000"/>
              <a:defRPr sz="2000"/>
            </a:lvl2pPr>
            <a:lvl3pPr lvl="2" rtl="0">
              <a:spcBef>
                <a:spcPts val="0"/>
              </a:spcBef>
              <a:buSzPct val="100000"/>
              <a:defRPr sz="2000"/>
            </a:lvl3pPr>
            <a:lvl4pPr lvl="3" rtl="0">
              <a:spcBef>
                <a:spcPts val="0"/>
              </a:spcBef>
              <a:buSzPct val="100000"/>
              <a:defRPr sz="2000"/>
            </a:lvl4pPr>
            <a:lvl5pPr lvl="4" rtl="0">
              <a:spcBef>
                <a:spcPts val="0"/>
              </a:spcBef>
              <a:buSzPct val="100000"/>
              <a:defRPr sz="2000"/>
            </a:lvl5pPr>
            <a:lvl6pPr lvl="5" rtl="0">
              <a:spcBef>
                <a:spcPts val="0"/>
              </a:spcBef>
              <a:buSzPct val="100000"/>
              <a:defRPr sz="2000"/>
            </a:lvl6pPr>
            <a:lvl7pPr lvl="6" rtl="0">
              <a:spcBef>
                <a:spcPts val="0"/>
              </a:spcBef>
              <a:buSzPct val="100000"/>
              <a:defRPr sz="2000"/>
            </a:lvl7pPr>
            <a:lvl8pPr lvl="7" rtl="0">
              <a:spcBef>
                <a:spcPts val="0"/>
              </a:spcBef>
              <a:buSzPct val="100000"/>
              <a:defRPr sz="2000"/>
            </a:lvl8pPr>
            <a:lvl9pPr lvl="8" rtl="0">
              <a:spcBef>
                <a:spcPts val="0"/>
              </a:spcBef>
              <a:buSzPct val="100000"/>
              <a:defRPr sz="2000"/>
            </a:lvl9pPr>
          </a:lstStyle>
          <a:p/>
        </p:txBody>
      </p:sp>
      <p:sp>
        <p:nvSpPr>
          <p:cNvPr id="81" name="Shape 81"/>
          <p:cNvSpPr/>
          <p:nvPr/>
        </p:nvSpPr>
        <p:spPr>
          <a:xfrm>
            <a:off x="580275" y="1002600"/>
            <a:ext cx="3639600" cy="4852800"/>
          </a:xfrm>
          <a:prstGeom prst="ellipse">
            <a:avLst/>
          </a:prstGeom>
          <a:solidFill>
            <a:srgbClr val="ED4A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82" name="Shape 82"/>
          <p:cNvSpPr/>
          <p:nvPr/>
        </p:nvSpPr>
        <p:spPr>
          <a:xfrm>
            <a:off x="-295650" y="-475266"/>
            <a:ext cx="1057800" cy="1410300"/>
          </a:xfrm>
          <a:prstGeom prst="ellipse">
            <a:avLst/>
          </a:prstGeom>
          <a:solidFill>
            <a:srgbClr val="00ACC3">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83" name="Shape 83"/>
          <p:cNvSpPr/>
          <p:nvPr/>
        </p:nvSpPr>
        <p:spPr>
          <a:xfrm>
            <a:off x="2836600" y="239766"/>
            <a:ext cx="978600" cy="1304700"/>
          </a:xfrm>
          <a:prstGeom prst="donut">
            <a:avLst>
              <a:gd fmla="val 39527" name="adj"/>
            </a:avLst>
          </a:prstGeom>
          <a:solidFill>
            <a:srgbClr val="F8BB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84" name="Shape 84"/>
          <p:cNvSpPr/>
          <p:nvPr/>
        </p:nvSpPr>
        <p:spPr>
          <a:xfrm>
            <a:off x="465975" y="4923666"/>
            <a:ext cx="1019400" cy="1359300"/>
          </a:xfrm>
          <a:prstGeom prst="ellipse">
            <a:avLst/>
          </a:prstGeom>
          <a:solidFill>
            <a:srgbClr val="BBCD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85" name="Shape 85"/>
          <p:cNvSpPr/>
          <p:nvPr/>
        </p:nvSpPr>
        <p:spPr>
          <a:xfrm>
            <a:off x="1485375" y="6079666"/>
            <a:ext cx="361500" cy="482100"/>
          </a:xfrm>
          <a:prstGeom prst="donut">
            <a:avLst>
              <a:gd fmla="val 29951" name="adj"/>
            </a:avLst>
          </a:prstGeom>
          <a:solidFill>
            <a:srgbClr val="65BB48">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86" name="Shape 86"/>
          <p:cNvSpPr/>
          <p:nvPr/>
        </p:nvSpPr>
        <p:spPr>
          <a:xfrm>
            <a:off x="2364800" y="462600"/>
            <a:ext cx="274200" cy="365100"/>
          </a:xfrm>
          <a:prstGeom prst="ellipse">
            <a:avLst/>
          </a:prstGeom>
          <a:solidFill>
            <a:srgbClr val="E8004C">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87" name="Shape 87"/>
          <p:cNvSpPr/>
          <p:nvPr/>
        </p:nvSpPr>
        <p:spPr>
          <a:xfrm>
            <a:off x="-472600" y="-711200"/>
            <a:ext cx="1411800" cy="1882500"/>
          </a:xfrm>
          <a:prstGeom prst="ellipse">
            <a:avLst/>
          </a:prstGeom>
          <a:noFill/>
          <a:ln cap="flat" cmpd="sng" w="9525">
            <a:solidFill>
              <a:srgbClr val="00ACC3"/>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88" name="Shape 88"/>
          <p:cNvSpPr/>
          <p:nvPr/>
        </p:nvSpPr>
        <p:spPr>
          <a:xfrm>
            <a:off x="2899000" y="322966"/>
            <a:ext cx="853800" cy="1138500"/>
          </a:xfrm>
          <a:prstGeom prst="ellipse">
            <a:avLst/>
          </a:prstGeom>
          <a:noFill/>
          <a:ln cap="flat" cmpd="sng" w="9525">
            <a:solidFill>
              <a:srgbClr val="ED4A00"/>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89" name="Shape 89"/>
          <p:cNvSpPr/>
          <p:nvPr/>
        </p:nvSpPr>
        <p:spPr>
          <a:xfrm>
            <a:off x="1061150" y="190600"/>
            <a:ext cx="538500" cy="717600"/>
          </a:xfrm>
          <a:prstGeom prst="ellipse">
            <a:avLst/>
          </a:prstGeom>
          <a:solidFill>
            <a:srgbClr val="00D1C6">
              <a:alpha val="86920"/>
            </a:srgbClr>
          </a:solidFill>
          <a:ln>
            <a:noFill/>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 2 columns">
    <p:spTree>
      <p:nvGrpSpPr>
        <p:cNvPr id="90" name="Shape 90"/>
        <p:cNvGrpSpPr/>
        <p:nvPr/>
      </p:nvGrpSpPr>
      <p:grpSpPr>
        <a:xfrm>
          <a:off x="0" y="0"/>
          <a:ext cx="0" cy="0"/>
          <a:chOff x="0" y="0"/>
          <a:chExt cx="0" cy="0"/>
        </a:xfrm>
      </p:grpSpPr>
      <p:sp>
        <p:nvSpPr>
          <p:cNvPr id="91" name="Shape 91"/>
          <p:cNvSpPr txBox="1"/>
          <p:nvPr>
            <p:ph type="title"/>
          </p:nvPr>
        </p:nvSpPr>
        <p:spPr>
          <a:xfrm>
            <a:off x="2935875" y="1212066"/>
            <a:ext cx="5275500" cy="854700"/>
          </a:xfrm>
          <a:prstGeom prst="rect">
            <a:avLst/>
          </a:prstGeom>
        </p:spPr>
        <p:txBody>
          <a:bodyPr anchorCtr="0" anchor="b"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92" name="Shape 92"/>
          <p:cNvSpPr txBox="1"/>
          <p:nvPr>
            <p:ph idx="1" type="body"/>
          </p:nvPr>
        </p:nvSpPr>
        <p:spPr>
          <a:xfrm>
            <a:off x="2935875" y="2066866"/>
            <a:ext cx="2560500" cy="4501200"/>
          </a:xfrm>
          <a:prstGeom prst="rect">
            <a:avLst/>
          </a:prstGeom>
        </p:spPr>
        <p:txBody>
          <a:bodyPr anchorCtr="0" anchor="t" bIns="91425" lIns="91425" rIns="91425" wrap="square" tIns="91425"/>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p:txBody>
      </p:sp>
      <p:sp>
        <p:nvSpPr>
          <p:cNvPr id="93" name="Shape 93"/>
          <p:cNvSpPr txBox="1"/>
          <p:nvPr>
            <p:ph idx="2" type="body"/>
          </p:nvPr>
        </p:nvSpPr>
        <p:spPr>
          <a:xfrm>
            <a:off x="5650848" y="2066866"/>
            <a:ext cx="2560500" cy="4501200"/>
          </a:xfrm>
          <a:prstGeom prst="rect">
            <a:avLst/>
          </a:prstGeom>
        </p:spPr>
        <p:txBody>
          <a:bodyPr anchorCtr="0" anchor="t" bIns="91425" lIns="91425" rIns="91425" wrap="square" tIns="91425"/>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p:txBody>
      </p:sp>
      <p:sp>
        <p:nvSpPr>
          <p:cNvPr id="94" name="Shape 94"/>
          <p:cNvSpPr/>
          <p:nvPr/>
        </p:nvSpPr>
        <p:spPr>
          <a:xfrm>
            <a:off x="-358950" y="2925866"/>
            <a:ext cx="2347200" cy="3129600"/>
          </a:xfrm>
          <a:prstGeom prst="donut">
            <a:avLst>
              <a:gd fmla="val 36789" name="adj"/>
            </a:avLst>
          </a:prstGeom>
          <a:solidFill>
            <a:srgbClr val="BBCD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95" name="Shape 95"/>
          <p:cNvSpPr/>
          <p:nvPr/>
        </p:nvSpPr>
        <p:spPr>
          <a:xfrm>
            <a:off x="198450" y="-428166"/>
            <a:ext cx="978600" cy="1304700"/>
          </a:xfrm>
          <a:prstGeom prst="ellipse">
            <a:avLst/>
          </a:prstGeom>
          <a:noFill/>
          <a:ln cap="flat" cmpd="sng" w="9525">
            <a:solidFill>
              <a:srgbClr val="E8004C"/>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96" name="Shape 96"/>
          <p:cNvSpPr/>
          <p:nvPr/>
        </p:nvSpPr>
        <p:spPr>
          <a:xfrm>
            <a:off x="198450" y="560633"/>
            <a:ext cx="657600" cy="876900"/>
          </a:xfrm>
          <a:prstGeom prst="ellipse">
            <a:avLst/>
          </a:prstGeom>
          <a:solidFill>
            <a:srgbClr val="ED4A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97" name="Shape 97"/>
          <p:cNvSpPr/>
          <p:nvPr/>
        </p:nvSpPr>
        <p:spPr>
          <a:xfrm>
            <a:off x="1177050" y="876633"/>
            <a:ext cx="846900" cy="1129200"/>
          </a:xfrm>
          <a:prstGeom prst="donut">
            <a:avLst>
              <a:gd fmla="val 22275" name="adj"/>
            </a:avLst>
          </a:prstGeom>
          <a:solidFill>
            <a:srgbClr val="00ACC3">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98" name="Shape 98"/>
          <p:cNvSpPr/>
          <p:nvPr/>
        </p:nvSpPr>
        <p:spPr>
          <a:xfrm>
            <a:off x="887650" y="5523066"/>
            <a:ext cx="1207800" cy="1610400"/>
          </a:xfrm>
          <a:prstGeom prst="ellipse">
            <a:avLst/>
          </a:prstGeom>
          <a:solidFill>
            <a:srgbClr val="65BB48">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99" name="Shape 99"/>
          <p:cNvSpPr/>
          <p:nvPr/>
        </p:nvSpPr>
        <p:spPr>
          <a:xfrm>
            <a:off x="153675" y="6399466"/>
            <a:ext cx="550500" cy="734100"/>
          </a:xfrm>
          <a:prstGeom prst="donut">
            <a:avLst>
              <a:gd fmla="val 18606" name="adj"/>
            </a:avLst>
          </a:prstGeom>
          <a:solidFill>
            <a:srgbClr val="F8BB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00" name="Shape 100"/>
          <p:cNvSpPr/>
          <p:nvPr/>
        </p:nvSpPr>
        <p:spPr>
          <a:xfrm>
            <a:off x="1172525" y="2262600"/>
            <a:ext cx="304800" cy="406500"/>
          </a:xfrm>
          <a:prstGeom prst="ellipse">
            <a:avLst/>
          </a:prstGeom>
          <a:solidFill>
            <a:srgbClr val="00D1C6">
              <a:alpha val="86920"/>
            </a:srgbClr>
          </a:solidFill>
          <a:ln>
            <a:noFill/>
          </a:ln>
        </p:spPr>
        <p:txBody>
          <a:bodyPr anchorCtr="0" anchor="ctr" bIns="91425" lIns="91425" rIns="91425" wrap="square" tIns="91425">
            <a:noAutofit/>
          </a:bodyPr>
          <a:lstStyle/>
          <a:p>
            <a:pPr lvl="0">
              <a:spcBef>
                <a:spcPts val="0"/>
              </a:spcBef>
              <a:buNone/>
            </a:pPr>
            <a:r>
              <a:t/>
            </a:r>
            <a:endParaRPr/>
          </a:p>
        </p:txBody>
      </p:sp>
      <p:sp>
        <p:nvSpPr>
          <p:cNvPr id="101" name="Shape 101"/>
          <p:cNvSpPr/>
          <p:nvPr/>
        </p:nvSpPr>
        <p:spPr>
          <a:xfrm>
            <a:off x="7844250" y="825700"/>
            <a:ext cx="550500" cy="734100"/>
          </a:xfrm>
          <a:prstGeom prst="ellipse">
            <a:avLst/>
          </a:prstGeom>
          <a:solidFill>
            <a:srgbClr val="00D1C6">
              <a:alpha val="86920"/>
            </a:srgbClr>
          </a:solidFill>
          <a:ln>
            <a:noFill/>
          </a:ln>
        </p:spPr>
        <p:txBody>
          <a:bodyPr anchorCtr="0" anchor="ctr" bIns="91425" lIns="91425" rIns="91425" wrap="square" tIns="91425">
            <a:noAutofit/>
          </a:bodyPr>
          <a:lstStyle/>
          <a:p>
            <a:pPr lvl="0">
              <a:spcBef>
                <a:spcPts val="0"/>
              </a:spcBef>
              <a:buNone/>
            </a:pPr>
            <a:r>
              <a:t/>
            </a:r>
            <a:endParaRPr/>
          </a:p>
        </p:txBody>
      </p:sp>
      <p:sp>
        <p:nvSpPr>
          <p:cNvPr id="102" name="Shape 102"/>
          <p:cNvSpPr/>
          <p:nvPr/>
        </p:nvSpPr>
        <p:spPr>
          <a:xfrm>
            <a:off x="7515500" y="-96666"/>
            <a:ext cx="397500" cy="530100"/>
          </a:xfrm>
          <a:prstGeom prst="donut">
            <a:avLst>
              <a:gd fmla="val 30568" name="adj"/>
            </a:avLst>
          </a:prstGeom>
          <a:solidFill>
            <a:srgbClr val="65BB48">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03" name="Shape 103"/>
          <p:cNvSpPr/>
          <p:nvPr/>
        </p:nvSpPr>
        <p:spPr>
          <a:xfrm>
            <a:off x="8651500" y="1374466"/>
            <a:ext cx="304800" cy="406500"/>
          </a:xfrm>
          <a:prstGeom prst="ellipse">
            <a:avLst/>
          </a:prstGeom>
          <a:solidFill>
            <a:srgbClr val="F8BB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04" name="Shape 104"/>
          <p:cNvSpPr/>
          <p:nvPr/>
        </p:nvSpPr>
        <p:spPr>
          <a:xfrm>
            <a:off x="8097900" y="223266"/>
            <a:ext cx="741600" cy="988800"/>
          </a:xfrm>
          <a:prstGeom prst="donut">
            <a:avLst>
              <a:gd fmla="val 8064" name="adj"/>
            </a:avLst>
          </a:prstGeom>
          <a:solidFill>
            <a:srgbClr val="00ACC3">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05" name="Shape 105"/>
          <p:cNvSpPr/>
          <p:nvPr/>
        </p:nvSpPr>
        <p:spPr>
          <a:xfrm>
            <a:off x="8394750" y="2005833"/>
            <a:ext cx="188100" cy="250800"/>
          </a:xfrm>
          <a:prstGeom prst="ellipse">
            <a:avLst/>
          </a:prstGeom>
          <a:solidFill>
            <a:srgbClr val="BBCD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06" name="Shape 106"/>
          <p:cNvSpPr/>
          <p:nvPr/>
        </p:nvSpPr>
        <p:spPr>
          <a:xfrm>
            <a:off x="-205625" y="3130300"/>
            <a:ext cx="2040600" cy="2720700"/>
          </a:xfrm>
          <a:prstGeom prst="ellipse">
            <a:avLst/>
          </a:prstGeom>
          <a:noFill/>
          <a:ln cap="flat" cmpd="sng" w="9525">
            <a:solidFill>
              <a:srgbClr val="65BB48"/>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07" name="Shape 107"/>
          <p:cNvSpPr/>
          <p:nvPr/>
        </p:nvSpPr>
        <p:spPr>
          <a:xfrm>
            <a:off x="305125" y="-285933"/>
            <a:ext cx="765300" cy="1020300"/>
          </a:xfrm>
          <a:prstGeom prst="ellipse">
            <a:avLst/>
          </a:prstGeom>
          <a:solidFill>
            <a:srgbClr val="E8004C">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08" name="Shape 108"/>
          <p:cNvSpPr/>
          <p:nvPr/>
        </p:nvSpPr>
        <p:spPr>
          <a:xfrm>
            <a:off x="8532600" y="1215933"/>
            <a:ext cx="542700" cy="723600"/>
          </a:xfrm>
          <a:prstGeom prst="ellipse">
            <a:avLst/>
          </a:prstGeom>
          <a:noFill/>
          <a:ln cap="flat" cmpd="sng" w="9525">
            <a:solidFill>
              <a:srgbClr val="F8BB00"/>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itle + 3 columns">
    <p:spTree>
      <p:nvGrpSpPr>
        <p:cNvPr id="109" name="Shape 109"/>
        <p:cNvGrpSpPr/>
        <p:nvPr/>
      </p:nvGrpSpPr>
      <p:grpSpPr>
        <a:xfrm>
          <a:off x="0" y="0"/>
          <a:ext cx="0" cy="0"/>
          <a:chOff x="0" y="0"/>
          <a:chExt cx="0" cy="0"/>
        </a:xfrm>
      </p:grpSpPr>
      <p:sp>
        <p:nvSpPr>
          <p:cNvPr id="110" name="Shape 110"/>
          <p:cNvSpPr/>
          <p:nvPr/>
        </p:nvSpPr>
        <p:spPr>
          <a:xfrm>
            <a:off x="8638525" y="1963466"/>
            <a:ext cx="978600" cy="1304700"/>
          </a:xfrm>
          <a:prstGeom prst="ellipse">
            <a:avLst/>
          </a:prstGeom>
          <a:noFill/>
          <a:ln cap="flat" cmpd="sng" w="9525">
            <a:solidFill>
              <a:srgbClr val="ED4A00"/>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11" name="Shape 111"/>
          <p:cNvSpPr txBox="1"/>
          <p:nvPr>
            <p:ph type="title"/>
          </p:nvPr>
        </p:nvSpPr>
        <p:spPr>
          <a:xfrm>
            <a:off x="2935875" y="1212066"/>
            <a:ext cx="5275500" cy="854700"/>
          </a:xfrm>
          <a:prstGeom prst="rect">
            <a:avLst/>
          </a:prstGeom>
        </p:spPr>
        <p:txBody>
          <a:bodyPr anchorCtr="0" anchor="b"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2" name="Shape 112"/>
          <p:cNvSpPr txBox="1"/>
          <p:nvPr>
            <p:ph idx="1" type="body"/>
          </p:nvPr>
        </p:nvSpPr>
        <p:spPr>
          <a:xfrm>
            <a:off x="2935875" y="2066866"/>
            <a:ext cx="1700400" cy="4500900"/>
          </a:xfrm>
          <a:prstGeom prst="rect">
            <a:avLst/>
          </a:prstGeom>
        </p:spPr>
        <p:txBody>
          <a:bodyPr anchorCtr="0" anchor="t" bIns="91425" lIns="91425" rIns="91425" wrap="square" tIns="91425"/>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p:txBody>
      </p:sp>
      <p:sp>
        <p:nvSpPr>
          <p:cNvPr id="113" name="Shape 113"/>
          <p:cNvSpPr txBox="1"/>
          <p:nvPr>
            <p:ph idx="2" type="body"/>
          </p:nvPr>
        </p:nvSpPr>
        <p:spPr>
          <a:xfrm>
            <a:off x="4723372" y="2066866"/>
            <a:ext cx="1700400" cy="4500900"/>
          </a:xfrm>
          <a:prstGeom prst="rect">
            <a:avLst/>
          </a:prstGeom>
        </p:spPr>
        <p:txBody>
          <a:bodyPr anchorCtr="0" anchor="t" bIns="91425" lIns="91425" rIns="91425" wrap="square" tIns="91425"/>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p:txBody>
      </p:sp>
      <p:sp>
        <p:nvSpPr>
          <p:cNvPr id="114" name="Shape 114"/>
          <p:cNvSpPr txBox="1"/>
          <p:nvPr>
            <p:ph idx="3" type="body"/>
          </p:nvPr>
        </p:nvSpPr>
        <p:spPr>
          <a:xfrm>
            <a:off x="6510870" y="2066866"/>
            <a:ext cx="1700400" cy="4500900"/>
          </a:xfrm>
          <a:prstGeom prst="rect">
            <a:avLst/>
          </a:prstGeom>
        </p:spPr>
        <p:txBody>
          <a:bodyPr anchorCtr="0" anchor="t" bIns="91425" lIns="91425" rIns="91425" wrap="square" tIns="91425"/>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p:txBody>
      </p:sp>
      <p:sp>
        <p:nvSpPr>
          <p:cNvPr id="115" name="Shape 115"/>
          <p:cNvSpPr/>
          <p:nvPr/>
        </p:nvSpPr>
        <p:spPr>
          <a:xfrm>
            <a:off x="1016475" y="3975466"/>
            <a:ext cx="440400" cy="587100"/>
          </a:xfrm>
          <a:prstGeom prst="ellipse">
            <a:avLst/>
          </a:prstGeom>
          <a:solidFill>
            <a:srgbClr val="65BB48">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16" name="Shape 116"/>
          <p:cNvSpPr/>
          <p:nvPr/>
        </p:nvSpPr>
        <p:spPr>
          <a:xfrm>
            <a:off x="-68725" y="4461533"/>
            <a:ext cx="819600" cy="1092900"/>
          </a:xfrm>
          <a:prstGeom prst="ellipse">
            <a:avLst/>
          </a:prstGeom>
          <a:noFill/>
          <a:ln cap="flat" cmpd="sng" w="9525">
            <a:solidFill>
              <a:srgbClr val="00D1C6"/>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17" name="Shape 117"/>
          <p:cNvSpPr/>
          <p:nvPr/>
        </p:nvSpPr>
        <p:spPr>
          <a:xfrm>
            <a:off x="1361475" y="187633"/>
            <a:ext cx="862800" cy="1151100"/>
          </a:xfrm>
          <a:prstGeom prst="donut">
            <a:avLst>
              <a:gd fmla="val 43200" name="adj"/>
            </a:avLst>
          </a:prstGeom>
          <a:solidFill>
            <a:srgbClr val="E8004C">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18" name="Shape 118"/>
          <p:cNvSpPr/>
          <p:nvPr/>
        </p:nvSpPr>
        <p:spPr>
          <a:xfrm>
            <a:off x="1438125" y="4562666"/>
            <a:ext cx="1062000" cy="1416000"/>
          </a:xfrm>
          <a:prstGeom prst="donut">
            <a:avLst>
              <a:gd fmla="val 9905" name="adj"/>
            </a:avLst>
          </a:prstGeom>
          <a:solidFill>
            <a:srgbClr val="BBCD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19" name="Shape 119"/>
          <p:cNvSpPr/>
          <p:nvPr/>
        </p:nvSpPr>
        <p:spPr>
          <a:xfrm>
            <a:off x="2059425" y="1483300"/>
            <a:ext cx="304800" cy="406500"/>
          </a:xfrm>
          <a:prstGeom prst="ellipse">
            <a:avLst/>
          </a:prstGeom>
          <a:solidFill>
            <a:srgbClr val="ED4A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20" name="Shape 120"/>
          <p:cNvSpPr/>
          <p:nvPr/>
        </p:nvSpPr>
        <p:spPr>
          <a:xfrm>
            <a:off x="8723500" y="360300"/>
            <a:ext cx="550500" cy="734100"/>
          </a:xfrm>
          <a:prstGeom prst="ellipse">
            <a:avLst/>
          </a:prstGeom>
          <a:solidFill>
            <a:srgbClr val="F8BB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21" name="Shape 121"/>
          <p:cNvSpPr/>
          <p:nvPr/>
        </p:nvSpPr>
        <p:spPr>
          <a:xfrm>
            <a:off x="8546800" y="811500"/>
            <a:ext cx="397500" cy="530100"/>
          </a:xfrm>
          <a:prstGeom prst="donut">
            <a:avLst>
              <a:gd fmla="val 8754" name="adj"/>
            </a:avLst>
          </a:prstGeom>
          <a:solidFill>
            <a:srgbClr val="65BB48">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22" name="Shape 122"/>
          <p:cNvSpPr/>
          <p:nvPr/>
        </p:nvSpPr>
        <p:spPr>
          <a:xfrm>
            <a:off x="8211275" y="1536866"/>
            <a:ext cx="397500" cy="530100"/>
          </a:xfrm>
          <a:prstGeom prst="ellipse">
            <a:avLst/>
          </a:prstGeom>
          <a:solidFill>
            <a:srgbClr val="ED4A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23" name="Shape 123"/>
          <p:cNvSpPr/>
          <p:nvPr/>
        </p:nvSpPr>
        <p:spPr>
          <a:xfrm>
            <a:off x="7599600" y="-367000"/>
            <a:ext cx="741600" cy="988800"/>
          </a:xfrm>
          <a:prstGeom prst="donut">
            <a:avLst>
              <a:gd fmla="val 39163" name="adj"/>
            </a:avLst>
          </a:prstGeom>
          <a:solidFill>
            <a:srgbClr val="BBCD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24" name="Shape 124"/>
          <p:cNvSpPr/>
          <p:nvPr/>
        </p:nvSpPr>
        <p:spPr>
          <a:xfrm>
            <a:off x="9033775" y="2490466"/>
            <a:ext cx="188100" cy="250800"/>
          </a:xfrm>
          <a:prstGeom prst="ellipse">
            <a:avLst/>
          </a:prstGeom>
          <a:solidFill>
            <a:srgbClr val="E8004C">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25" name="Shape 125"/>
          <p:cNvSpPr/>
          <p:nvPr/>
        </p:nvSpPr>
        <p:spPr>
          <a:xfrm>
            <a:off x="-480225" y="324833"/>
            <a:ext cx="2347200" cy="3129600"/>
          </a:xfrm>
          <a:prstGeom prst="donut">
            <a:avLst>
              <a:gd fmla="val 21094" name="adj"/>
            </a:avLst>
          </a:prstGeom>
          <a:solidFill>
            <a:srgbClr val="F8BB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26" name="Shape 126"/>
          <p:cNvSpPr/>
          <p:nvPr/>
        </p:nvSpPr>
        <p:spPr>
          <a:xfrm>
            <a:off x="1016475" y="5455600"/>
            <a:ext cx="1207800" cy="1610400"/>
          </a:xfrm>
          <a:prstGeom prst="ellipse">
            <a:avLst/>
          </a:prstGeom>
          <a:solidFill>
            <a:srgbClr val="00ACC3">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27" name="Shape 127"/>
          <p:cNvSpPr/>
          <p:nvPr/>
        </p:nvSpPr>
        <p:spPr>
          <a:xfrm>
            <a:off x="204075" y="1237233"/>
            <a:ext cx="978600" cy="1304700"/>
          </a:xfrm>
          <a:prstGeom prst="ellipse">
            <a:avLst/>
          </a:prstGeom>
          <a:noFill/>
          <a:ln cap="flat" cmpd="sng" w="9525">
            <a:solidFill>
              <a:srgbClr val="BBCD00"/>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128" name="Shape 128"/>
        <p:cNvGrpSpPr/>
        <p:nvPr/>
      </p:nvGrpSpPr>
      <p:grpSpPr>
        <a:xfrm>
          <a:off x="0" y="0"/>
          <a:ext cx="0" cy="0"/>
          <a:chOff x="0" y="0"/>
          <a:chExt cx="0" cy="0"/>
        </a:xfrm>
      </p:grpSpPr>
      <p:sp>
        <p:nvSpPr>
          <p:cNvPr id="129" name="Shape 129"/>
          <p:cNvSpPr txBox="1"/>
          <p:nvPr>
            <p:ph type="title"/>
          </p:nvPr>
        </p:nvSpPr>
        <p:spPr>
          <a:xfrm>
            <a:off x="2935875" y="1212066"/>
            <a:ext cx="5275500" cy="854700"/>
          </a:xfrm>
          <a:prstGeom prst="rect">
            <a:avLst/>
          </a:prstGeom>
        </p:spPr>
        <p:txBody>
          <a:bodyPr anchorCtr="0" anchor="b"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30" name="Shape 130"/>
          <p:cNvSpPr/>
          <p:nvPr/>
        </p:nvSpPr>
        <p:spPr>
          <a:xfrm>
            <a:off x="1280687" y="4892200"/>
            <a:ext cx="206100" cy="274800"/>
          </a:xfrm>
          <a:prstGeom prst="ellipse">
            <a:avLst/>
          </a:prstGeom>
          <a:solidFill>
            <a:srgbClr val="00D1C6">
              <a:alpha val="86920"/>
            </a:srgbClr>
          </a:solidFill>
          <a:ln>
            <a:noFill/>
          </a:ln>
        </p:spPr>
        <p:txBody>
          <a:bodyPr anchorCtr="0" anchor="ctr" bIns="91425" lIns="91425" rIns="91425" wrap="square" tIns="91425">
            <a:noAutofit/>
          </a:bodyPr>
          <a:lstStyle/>
          <a:p>
            <a:pPr lvl="0">
              <a:spcBef>
                <a:spcPts val="0"/>
              </a:spcBef>
              <a:buNone/>
            </a:pPr>
            <a:r>
              <a:t/>
            </a:r>
            <a:endParaRPr/>
          </a:p>
        </p:txBody>
      </p:sp>
      <p:sp>
        <p:nvSpPr>
          <p:cNvPr id="131" name="Shape 131"/>
          <p:cNvSpPr/>
          <p:nvPr/>
        </p:nvSpPr>
        <p:spPr>
          <a:xfrm>
            <a:off x="180500" y="5364333"/>
            <a:ext cx="1370700" cy="1827600"/>
          </a:xfrm>
          <a:prstGeom prst="ellipse">
            <a:avLst/>
          </a:prstGeom>
          <a:solidFill>
            <a:srgbClr val="BBCD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32" name="Shape 132"/>
          <p:cNvSpPr/>
          <p:nvPr/>
        </p:nvSpPr>
        <p:spPr>
          <a:xfrm>
            <a:off x="246046" y="4284194"/>
            <a:ext cx="456000" cy="608100"/>
          </a:xfrm>
          <a:prstGeom prst="ellipse">
            <a:avLst/>
          </a:prstGeom>
          <a:solidFill>
            <a:srgbClr val="65BB48">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33" name="Shape 133"/>
          <p:cNvSpPr/>
          <p:nvPr/>
        </p:nvSpPr>
        <p:spPr>
          <a:xfrm>
            <a:off x="71500" y="4051466"/>
            <a:ext cx="804900" cy="1073100"/>
          </a:xfrm>
          <a:prstGeom prst="ellipse">
            <a:avLst/>
          </a:prstGeom>
          <a:noFill/>
          <a:ln cap="flat" cmpd="sng" w="9525">
            <a:solidFill>
              <a:srgbClr val="65BB48"/>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34" name="Shape 134"/>
          <p:cNvSpPr/>
          <p:nvPr/>
        </p:nvSpPr>
        <p:spPr>
          <a:xfrm>
            <a:off x="1280700" y="2144633"/>
            <a:ext cx="1043400" cy="1392000"/>
          </a:xfrm>
          <a:prstGeom prst="donut">
            <a:avLst>
              <a:gd fmla="val 43200" name="adj"/>
            </a:avLst>
          </a:prstGeom>
          <a:solidFill>
            <a:srgbClr val="F8BB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35" name="Shape 135"/>
          <p:cNvSpPr/>
          <p:nvPr/>
        </p:nvSpPr>
        <p:spPr>
          <a:xfrm>
            <a:off x="1640475" y="-269166"/>
            <a:ext cx="750300" cy="1000500"/>
          </a:xfrm>
          <a:prstGeom prst="ellipse">
            <a:avLst/>
          </a:prstGeom>
          <a:solidFill>
            <a:srgbClr val="ED4A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36" name="Shape 136"/>
          <p:cNvSpPr/>
          <p:nvPr/>
        </p:nvSpPr>
        <p:spPr>
          <a:xfrm>
            <a:off x="-480225" y="324833"/>
            <a:ext cx="2347200" cy="3129600"/>
          </a:xfrm>
          <a:prstGeom prst="donut">
            <a:avLst>
              <a:gd fmla="val 6129" name="adj"/>
            </a:avLst>
          </a:prstGeom>
          <a:solidFill>
            <a:srgbClr val="E8004C">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37" name="Shape 137"/>
          <p:cNvSpPr/>
          <p:nvPr/>
        </p:nvSpPr>
        <p:spPr>
          <a:xfrm>
            <a:off x="-222975" y="667833"/>
            <a:ext cx="1832700" cy="2443500"/>
          </a:xfrm>
          <a:prstGeom prst="ellipse">
            <a:avLst/>
          </a:prstGeom>
          <a:noFill/>
          <a:ln cap="flat" cmpd="sng" w="9525">
            <a:solidFill>
              <a:srgbClr val="ED4A00"/>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38" name="Shape 138"/>
          <p:cNvSpPr/>
          <p:nvPr/>
        </p:nvSpPr>
        <p:spPr>
          <a:xfrm>
            <a:off x="1280700" y="5266833"/>
            <a:ext cx="750299" cy="1000500"/>
          </a:xfrm>
          <a:prstGeom prst="ellipse">
            <a:avLst/>
          </a:prstGeom>
          <a:solidFill>
            <a:srgbClr val="00ACC3">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39" name="Shape 139"/>
          <p:cNvSpPr/>
          <p:nvPr/>
        </p:nvSpPr>
        <p:spPr>
          <a:xfrm>
            <a:off x="7913000" y="800300"/>
            <a:ext cx="550500" cy="734100"/>
          </a:xfrm>
          <a:prstGeom prst="ellipse">
            <a:avLst/>
          </a:prstGeom>
          <a:solidFill>
            <a:srgbClr val="00D1C6">
              <a:alpha val="86920"/>
            </a:srgbClr>
          </a:solidFill>
          <a:ln>
            <a:noFill/>
          </a:ln>
        </p:spPr>
        <p:txBody>
          <a:bodyPr anchorCtr="0" anchor="ctr" bIns="91425" lIns="91425" rIns="91425" wrap="square" tIns="91425">
            <a:noAutofit/>
          </a:bodyPr>
          <a:lstStyle/>
          <a:p>
            <a:pPr lvl="0">
              <a:spcBef>
                <a:spcPts val="0"/>
              </a:spcBef>
              <a:buNone/>
            </a:pPr>
            <a:r>
              <a:t/>
            </a:r>
            <a:endParaRPr/>
          </a:p>
        </p:txBody>
      </p:sp>
      <p:sp>
        <p:nvSpPr>
          <p:cNvPr id="140" name="Shape 140"/>
          <p:cNvSpPr/>
          <p:nvPr/>
        </p:nvSpPr>
        <p:spPr>
          <a:xfrm>
            <a:off x="8703400" y="2144633"/>
            <a:ext cx="287100" cy="382800"/>
          </a:xfrm>
          <a:prstGeom prst="donut">
            <a:avLst>
              <a:gd fmla="val 18608" name="adj"/>
            </a:avLst>
          </a:prstGeom>
          <a:solidFill>
            <a:srgbClr val="ED4A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41" name="Shape 141"/>
          <p:cNvSpPr/>
          <p:nvPr/>
        </p:nvSpPr>
        <p:spPr>
          <a:xfrm>
            <a:off x="8809376" y="1181919"/>
            <a:ext cx="416400" cy="555300"/>
          </a:xfrm>
          <a:prstGeom prst="ellipse">
            <a:avLst/>
          </a:prstGeom>
          <a:solidFill>
            <a:srgbClr val="F8BB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42" name="Shape 142"/>
          <p:cNvSpPr/>
          <p:nvPr/>
        </p:nvSpPr>
        <p:spPr>
          <a:xfrm>
            <a:off x="8118000" y="-326066"/>
            <a:ext cx="741600" cy="988800"/>
          </a:xfrm>
          <a:prstGeom prst="donut">
            <a:avLst>
              <a:gd fmla="val 37879" name="adj"/>
            </a:avLst>
          </a:prstGeom>
          <a:solidFill>
            <a:srgbClr val="00ACC3">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43" name="Shape 143"/>
          <p:cNvSpPr/>
          <p:nvPr/>
        </p:nvSpPr>
        <p:spPr>
          <a:xfrm>
            <a:off x="7813725" y="417033"/>
            <a:ext cx="188100" cy="250800"/>
          </a:xfrm>
          <a:prstGeom prst="ellipse">
            <a:avLst/>
          </a:prstGeom>
          <a:solidFill>
            <a:srgbClr val="BBCD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44" name="Shape 144"/>
          <p:cNvSpPr/>
          <p:nvPr/>
        </p:nvSpPr>
        <p:spPr>
          <a:xfrm>
            <a:off x="8646900" y="965283"/>
            <a:ext cx="741600" cy="988800"/>
          </a:xfrm>
          <a:prstGeom prst="ellipse">
            <a:avLst/>
          </a:prstGeom>
          <a:noFill/>
          <a:ln cap="flat" cmpd="sng" w="9525">
            <a:solidFill>
              <a:srgbClr val="F8BB00"/>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145" name="Shape 145"/>
        <p:cNvGrpSpPr/>
        <p:nvPr/>
      </p:nvGrpSpPr>
      <p:grpSpPr>
        <a:xfrm>
          <a:off x="0" y="0"/>
          <a:ext cx="0" cy="0"/>
          <a:chOff x="0" y="0"/>
          <a:chExt cx="0" cy="0"/>
        </a:xfrm>
      </p:grpSpPr>
      <p:sp>
        <p:nvSpPr>
          <p:cNvPr id="146" name="Shape 146"/>
          <p:cNvSpPr/>
          <p:nvPr/>
        </p:nvSpPr>
        <p:spPr>
          <a:xfrm>
            <a:off x="1197475" y="-1070366"/>
            <a:ext cx="6749100" cy="8998800"/>
          </a:xfrm>
          <a:prstGeom prst="ellipse">
            <a:avLst/>
          </a:prstGeom>
          <a:noFill/>
          <a:ln cap="flat" cmpd="sng" w="9525">
            <a:solidFill>
              <a:srgbClr val="A1BECC"/>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47" name="Shape 147"/>
          <p:cNvSpPr txBox="1"/>
          <p:nvPr>
            <p:ph idx="1" type="body"/>
          </p:nvPr>
        </p:nvSpPr>
        <p:spPr>
          <a:xfrm>
            <a:off x="1246225" y="5570266"/>
            <a:ext cx="6651600" cy="692700"/>
          </a:xfrm>
          <a:prstGeom prst="rect">
            <a:avLst/>
          </a:prstGeom>
        </p:spPr>
        <p:txBody>
          <a:bodyPr anchorCtr="0" anchor="t" bIns="91425" lIns="91425" rIns="91425" wrap="square" tIns="91425"/>
          <a:lstStyle>
            <a:lvl1pPr lvl="0" algn="ctr">
              <a:spcBef>
                <a:spcPts val="360"/>
              </a:spcBef>
              <a:buSzPct val="100000"/>
              <a:buNone/>
              <a:defRPr sz="1600"/>
            </a:lvl1pPr>
          </a:lstStyle>
          <a:p/>
        </p:txBody>
      </p:sp>
      <p:sp>
        <p:nvSpPr>
          <p:cNvPr id="148" name="Shape 148"/>
          <p:cNvSpPr/>
          <p:nvPr/>
        </p:nvSpPr>
        <p:spPr>
          <a:xfrm rot="10800000">
            <a:off x="8705950" y="5036350"/>
            <a:ext cx="617400" cy="823200"/>
          </a:xfrm>
          <a:prstGeom prst="ellipse">
            <a:avLst/>
          </a:prstGeom>
          <a:solidFill>
            <a:srgbClr val="00D1C6">
              <a:alpha val="86920"/>
            </a:srgbClr>
          </a:solidFill>
          <a:ln>
            <a:noFill/>
          </a:ln>
        </p:spPr>
        <p:txBody>
          <a:bodyPr anchorCtr="0" anchor="ctr" bIns="91425" lIns="91425" rIns="91425" wrap="square" tIns="91425">
            <a:noAutofit/>
          </a:bodyPr>
          <a:lstStyle/>
          <a:p>
            <a:pPr lvl="0">
              <a:spcBef>
                <a:spcPts val="0"/>
              </a:spcBef>
              <a:buNone/>
            </a:pPr>
            <a:r>
              <a:t/>
            </a:r>
            <a:endParaRPr/>
          </a:p>
        </p:txBody>
      </p:sp>
      <p:sp>
        <p:nvSpPr>
          <p:cNvPr id="149" name="Shape 149"/>
          <p:cNvSpPr/>
          <p:nvPr/>
        </p:nvSpPr>
        <p:spPr>
          <a:xfrm rot="10800000">
            <a:off x="608750" y="1121714"/>
            <a:ext cx="515400" cy="687300"/>
          </a:xfrm>
          <a:prstGeom prst="donut">
            <a:avLst>
              <a:gd fmla="val 18608" name="adj"/>
            </a:avLst>
          </a:prstGeom>
          <a:solidFill>
            <a:srgbClr val="F8BB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50" name="Shape 150"/>
          <p:cNvSpPr/>
          <p:nvPr/>
        </p:nvSpPr>
        <p:spPr>
          <a:xfrm rot="10800000">
            <a:off x="8195021" y="6071066"/>
            <a:ext cx="831600" cy="1108800"/>
          </a:xfrm>
          <a:prstGeom prst="donut">
            <a:avLst>
              <a:gd fmla="val 37879" name="adj"/>
            </a:avLst>
          </a:prstGeom>
          <a:solidFill>
            <a:srgbClr val="00ACC3">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51" name="Shape 151"/>
          <p:cNvSpPr/>
          <p:nvPr/>
        </p:nvSpPr>
        <p:spPr>
          <a:xfrm rot="10800000">
            <a:off x="8458384" y="5578450"/>
            <a:ext cx="210900" cy="281100"/>
          </a:xfrm>
          <a:prstGeom prst="ellipse">
            <a:avLst/>
          </a:prstGeom>
          <a:solidFill>
            <a:srgbClr val="BBCD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52" name="Shape 152"/>
          <p:cNvSpPr/>
          <p:nvPr/>
        </p:nvSpPr>
        <p:spPr>
          <a:xfrm rot="10800000">
            <a:off x="-153146" y="-592828"/>
            <a:ext cx="1128300" cy="1504499"/>
          </a:xfrm>
          <a:prstGeom prst="ellipse">
            <a:avLst/>
          </a:prstGeom>
          <a:noFill/>
          <a:ln cap="flat" cmpd="sng" w="9525">
            <a:solidFill>
              <a:srgbClr val="ED4A00"/>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53" name="Shape 153"/>
          <p:cNvSpPr/>
          <p:nvPr/>
        </p:nvSpPr>
        <p:spPr>
          <a:xfrm rot="10800000">
            <a:off x="8012015" y="177854"/>
            <a:ext cx="434700" cy="579600"/>
          </a:xfrm>
          <a:prstGeom prst="donut">
            <a:avLst>
              <a:gd fmla="val 8754" name="adj"/>
            </a:avLst>
          </a:prstGeom>
          <a:solidFill>
            <a:srgbClr val="65BB48">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54" name="Shape 154"/>
          <p:cNvSpPr/>
          <p:nvPr/>
        </p:nvSpPr>
        <p:spPr>
          <a:xfrm rot="10800000">
            <a:off x="-73577" y="1121899"/>
            <a:ext cx="330900" cy="441300"/>
          </a:xfrm>
          <a:prstGeom prst="ellipse">
            <a:avLst/>
          </a:prstGeom>
          <a:solidFill>
            <a:srgbClr val="ED4A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55" name="Shape 155"/>
          <p:cNvSpPr/>
          <p:nvPr/>
        </p:nvSpPr>
        <p:spPr>
          <a:xfrm rot="10800000">
            <a:off x="8512150" y="177972"/>
            <a:ext cx="811200" cy="1081500"/>
          </a:xfrm>
          <a:prstGeom prst="donut">
            <a:avLst>
              <a:gd fmla="val 39163" name="adj"/>
            </a:avLst>
          </a:prstGeom>
          <a:solidFill>
            <a:srgbClr val="BBCD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56" name="Shape 156"/>
          <p:cNvSpPr/>
          <p:nvPr/>
        </p:nvSpPr>
        <p:spPr>
          <a:xfrm rot="10800000">
            <a:off x="117997" y="-231103"/>
            <a:ext cx="586200" cy="781500"/>
          </a:xfrm>
          <a:prstGeom prst="ellipse">
            <a:avLst/>
          </a:prstGeom>
          <a:solidFill>
            <a:srgbClr val="E8004C">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57" name="Shape 157"/>
          <p:cNvSpPr/>
          <p:nvPr/>
        </p:nvSpPr>
        <p:spPr>
          <a:xfrm rot="10800000">
            <a:off x="748825" y="6260166"/>
            <a:ext cx="345000" cy="459900"/>
          </a:xfrm>
          <a:prstGeom prst="donut">
            <a:avLst>
              <a:gd fmla="val 30568" name="adj"/>
            </a:avLst>
          </a:prstGeom>
          <a:solidFill>
            <a:srgbClr val="65BB48">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58" name="Shape 158"/>
          <p:cNvSpPr/>
          <p:nvPr/>
        </p:nvSpPr>
        <p:spPr>
          <a:xfrm rot="10800000">
            <a:off x="-107786" y="5678610"/>
            <a:ext cx="663000" cy="884100"/>
          </a:xfrm>
          <a:prstGeom prst="ellipse">
            <a:avLst/>
          </a:prstGeom>
          <a:solidFill>
            <a:srgbClr val="F8BB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59" name="Shape 159"/>
          <p:cNvSpPr/>
          <p:nvPr/>
        </p:nvSpPr>
        <p:spPr>
          <a:xfrm rot="10800000">
            <a:off x="-316662" y="4591479"/>
            <a:ext cx="506100" cy="674700"/>
          </a:xfrm>
          <a:prstGeom prst="ellipse">
            <a:avLst/>
          </a:prstGeom>
          <a:solidFill>
            <a:srgbClr val="BBCD00">
              <a:alpha val="86670"/>
            </a:srgbClr>
          </a:solidFill>
          <a:ln>
            <a:noFill/>
          </a:ln>
        </p:spPr>
        <p:txBody>
          <a:bodyPr anchorCtr="0" anchor="ctr" bIns="91425" lIns="91425" rIns="91425" wrap="square" tIns="91425">
            <a:noAutofit/>
          </a:bodyPr>
          <a:lstStyle/>
          <a:p>
            <a:pPr lvl="0">
              <a:spcBef>
                <a:spcPts val="0"/>
              </a:spcBef>
              <a:buNone/>
            </a:pPr>
            <a:r>
              <a:t/>
            </a:r>
            <a:endParaRPr/>
          </a:p>
        </p:txBody>
      </p:sp>
      <p:sp>
        <p:nvSpPr>
          <p:cNvPr id="160" name="Shape 160"/>
          <p:cNvSpPr/>
          <p:nvPr/>
        </p:nvSpPr>
        <p:spPr>
          <a:xfrm rot="10800000">
            <a:off x="-226169" y="5520966"/>
            <a:ext cx="899400" cy="1199100"/>
          </a:xfrm>
          <a:prstGeom prst="ellipse">
            <a:avLst/>
          </a:prstGeom>
          <a:noFill/>
          <a:ln cap="flat" cmpd="sng" w="9525">
            <a:solidFill>
              <a:srgbClr val="F8BB00"/>
            </a:solidFill>
            <a:prstDash val="dash"/>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61" name="Shape 161"/>
          <p:cNvSpPr/>
          <p:nvPr/>
        </p:nvSpPr>
        <p:spPr>
          <a:xfrm rot="10800000">
            <a:off x="8700641" y="1467100"/>
            <a:ext cx="333300" cy="444300"/>
          </a:xfrm>
          <a:prstGeom prst="ellipse">
            <a:avLst/>
          </a:prstGeom>
          <a:solidFill>
            <a:srgbClr val="00D1C6">
              <a:alpha val="86920"/>
            </a:srgbClr>
          </a:solidFill>
          <a:ln>
            <a:noFill/>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2.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2935875" y="1212066"/>
            <a:ext cx="5275500" cy="854700"/>
          </a:xfrm>
          <a:prstGeom prst="rect">
            <a:avLst/>
          </a:prstGeom>
          <a:noFill/>
          <a:ln>
            <a:noFill/>
          </a:ln>
        </p:spPr>
        <p:txBody>
          <a:bodyPr anchorCtr="0" anchor="b" bIns="91425" lIns="91425" rIns="91425" wrap="square" tIns="91425"/>
          <a:lstStyle>
            <a:lvl1pPr lvl="0">
              <a:spcBef>
                <a:spcPts val="0"/>
              </a:spcBef>
              <a:buClr>
                <a:srgbClr val="617A86"/>
              </a:buClr>
              <a:buSzPct val="100000"/>
              <a:buFont typeface="Nixie One"/>
              <a:buNone/>
              <a:defRPr sz="1800">
                <a:solidFill>
                  <a:srgbClr val="617A86"/>
                </a:solidFill>
                <a:latin typeface="Nixie One"/>
                <a:ea typeface="Nixie One"/>
                <a:cs typeface="Nixie One"/>
                <a:sym typeface="Nixie One"/>
              </a:defRPr>
            </a:lvl1pPr>
            <a:lvl2pPr lvl="1">
              <a:spcBef>
                <a:spcPts val="0"/>
              </a:spcBef>
              <a:buClr>
                <a:srgbClr val="617A86"/>
              </a:buClr>
              <a:buSzPct val="100000"/>
              <a:buFont typeface="Nixie One"/>
              <a:buNone/>
              <a:defRPr sz="1800">
                <a:solidFill>
                  <a:srgbClr val="617A86"/>
                </a:solidFill>
                <a:latin typeface="Nixie One"/>
                <a:ea typeface="Nixie One"/>
                <a:cs typeface="Nixie One"/>
                <a:sym typeface="Nixie One"/>
              </a:defRPr>
            </a:lvl2pPr>
            <a:lvl3pPr lvl="2">
              <a:spcBef>
                <a:spcPts val="0"/>
              </a:spcBef>
              <a:buClr>
                <a:srgbClr val="617A86"/>
              </a:buClr>
              <a:buSzPct val="100000"/>
              <a:buFont typeface="Nixie One"/>
              <a:buNone/>
              <a:defRPr sz="1800">
                <a:solidFill>
                  <a:srgbClr val="617A86"/>
                </a:solidFill>
                <a:latin typeface="Nixie One"/>
                <a:ea typeface="Nixie One"/>
                <a:cs typeface="Nixie One"/>
                <a:sym typeface="Nixie One"/>
              </a:defRPr>
            </a:lvl3pPr>
            <a:lvl4pPr lvl="3">
              <a:spcBef>
                <a:spcPts val="0"/>
              </a:spcBef>
              <a:buClr>
                <a:srgbClr val="617A86"/>
              </a:buClr>
              <a:buSzPct val="100000"/>
              <a:buFont typeface="Nixie One"/>
              <a:buNone/>
              <a:defRPr sz="1800">
                <a:solidFill>
                  <a:srgbClr val="617A86"/>
                </a:solidFill>
                <a:latin typeface="Nixie One"/>
                <a:ea typeface="Nixie One"/>
                <a:cs typeface="Nixie One"/>
                <a:sym typeface="Nixie One"/>
              </a:defRPr>
            </a:lvl4pPr>
            <a:lvl5pPr lvl="4">
              <a:spcBef>
                <a:spcPts val="0"/>
              </a:spcBef>
              <a:buClr>
                <a:srgbClr val="617A86"/>
              </a:buClr>
              <a:buSzPct val="100000"/>
              <a:buFont typeface="Nixie One"/>
              <a:buNone/>
              <a:defRPr sz="1800">
                <a:solidFill>
                  <a:srgbClr val="617A86"/>
                </a:solidFill>
                <a:latin typeface="Nixie One"/>
                <a:ea typeface="Nixie One"/>
                <a:cs typeface="Nixie One"/>
                <a:sym typeface="Nixie One"/>
              </a:defRPr>
            </a:lvl5pPr>
            <a:lvl6pPr lvl="5">
              <a:spcBef>
                <a:spcPts val="0"/>
              </a:spcBef>
              <a:buClr>
                <a:srgbClr val="617A86"/>
              </a:buClr>
              <a:buSzPct val="100000"/>
              <a:buFont typeface="Nixie One"/>
              <a:buNone/>
              <a:defRPr sz="1800">
                <a:solidFill>
                  <a:srgbClr val="617A86"/>
                </a:solidFill>
                <a:latin typeface="Nixie One"/>
                <a:ea typeface="Nixie One"/>
                <a:cs typeface="Nixie One"/>
                <a:sym typeface="Nixie One"/>
              </a:defRPr>
            </a:lvl6pPr>
            <a:lvl7pPr lvl="6">
              <a:spcBef>
                <a:spcPts val="0"/>
              </a:spcBef>
              <a:buClr>
                <a:srgbClr val="617A86"/>
              </a:buClr>
              <a:buSzPct val="100000"/>
              <a:buFont typeface="Nixie One"/>
              <a:buNone/>
              <a:defRPr sz="1800">
                <a:solidFill>
                  <a:srgbClr val="617A86"/>
                </a:solidFill>
                <a:latin typeface="Nixie One"/>
                <a:ea typeface="Nixie One"/>
                <a:cs typeface="Nixie One"/>
                <a:sym typeface="Nixie One"/>
              </a:defRPr>
            </a:lvl7pPr>
            <a:lvl8pPr lvl="7">
              <a:spcBef>
                <a:spcPts val="0"/>
              </a:spcBef>
              <a:buClr>
                <a:srgbClr val="617A86"/>
              </a:buClr>
              <a:buSzPct val="100000"/>
              <a:buFont typeface="Nixie One"/>
              <a:buNone/>
              <a:defRPr sz="1800">
                <a:solidFill>
                  <a:srgbClr val="617A86"/>
                </a:solidFill>
                <a:latin typeface="Nixie One"/>
                <a:ea typeface="Nixie One"/>
                <a:cs typeface="Nixie One"/>
                <a:sym typeface="Nixie One"/>
              </a:defRPr>
            </a:lvl8pPr>
            <a:lvl9pPr lvl="8">
              <a:spcBef>
                <a:spcPts val="0"/>
              </a:spcBef>
              <a:buClr>
                <a:srgbClr val="617A86"/>
              </a:buClr>
              <a:buSzPct val="100000"/>
              <a:buFont typeface="Nixie One"/>
              <a:buNone/>
              <a:defRPr sz="1800">
                <a:solidFill>
                  <a:srgbClr val="617A86"/>
                </a:solidFill>
                <a:latin typeface="Nixie One"/>
                <a:ea typeface="Nixie One"/>
                <a:cs typeface="Nixie One"/>
                <a:sym typeface="Nixie One"/>
              </a:defRPr>
            </a:lvl9pPr>
          </a:lstStyle>
          <a:p/>
        </p:txBody>
      </p:sp>
      <p:sp>
        <p:nvSpPr>
          <p:cNvPr id="7" name="Shape 7"/>
          <p:cNvSpPr txBox="1"/>
          <p:nvPr>
            <p:ph idx="1" type="body"/>
          </p:nvPr>
        </p:nvSpPr>
        <p:spPr>
          <a:xfrm>
            <a:off x="2935875" y="2034343"/>
            <a:ext cx="5275500" cy="3714900"/>
          </a:xfrm>
          <a:prstGeom prst="rect">
            <a:avLst/>
          </a:prstGeom>
          <a:noFill/>
          <a:ln>
            <a:noFill/>
          </a:ln>
        </p:spPr>
        <p:txBody>
          <a:bodyPr anchorCtr="0" anchor="t" bIns="91425" lIns="91425" rIns="91425" wrap="square" tIns="91425"/>
          <a:lstStyle>
            <a:lvl1pPr lvl="0">
              <a:spcBef>
                <a:spcPts val="600"/>
              </a:spcBef>
              <a:buClr>
                <a:srgbClr val="A1BECC"/>
              </a:buClr>
              <a:buSzPct val="100000"/>
              <a:buFont typeface="Varela Round"/>
              <a:buChar char="◎"/>
              <a:defRPr sz="2400">
                <a:solidFill>
                  <a:srgbClr val="617A86"/>
                </a:solidFill>
                <a:latin typeface="Varela Round"/>
                <a:ea typeface="Varela Round"/>
                <a:cs typeface="Varela Round"/>
                <a:sym typeface="Varela Round"/>
              </a:defRPr>
            </a:lvl1pPr>
            <a:lvl2pPr lvl="1">
              <a:spcBef>
                <a:spcPts val="480"/>
              </a:spcBef>
              <a:buClr>
                <a:srgbClr val="A1BECC"/>
              </a:buClr>
              <a:buSzPct val="100000"/>
              <a:buFont typeface="Varela Round"/>
              <a:buChar char="◉"/>
              <a:defRPr sz="2400">
                <a:solidFill>
                  <a:srgbClr val="617A86"/>
                </a:solidFill>
                <a:latin typeface="Varela Round"/>
                <a:ea typeface="Varela Round"/>
                <a:cs typeface="Varela Round"/>
                <a:sym typeface="Varela Round"/>
              </a:defRPr>
            </a:lvl2pPr>
            <a:lvl3pPr lvl="2">
              <a:spcBef>
                <a:spcPts val="480"/>
              </a:spcBef>
              <a:buClr>
                <a:srgbClr val="A1BECC"/>
              </a:buClr>
              <a:buSzPct val="100000"/>
              <a:buFont typeface="Varela Round"/>
              <a:buChar char="￮"/>
              <a:defRPr sz="2400">
                <a:solidFill>
                  <a:srgbClr val="617A86"/>
                </a:solidFill>
                <a:latin typeface="Varela Round"/>
                <a:ea typeface="Varela Round"/>
                <a:cs typeface="Varela Round"/>
                <a:sym typeface="Varela Round"/>
              </a:defRPr>
            </a:lvl3pPr>
            <a:lvl4pPr lvl="3">
              <a:spcBef>
                <a:spcPts val="360"/>
              </a:spcBef>
              <a:buClr>
                <a:srgbClr val="A1BECC"/>
              </a:buClr>
              <a:buSzPct val="100000"/>
              <a:buFont typeface="Varela Round"/>
              <a:buChar char="●"/>
              <a:defRPr sz="2400">
                <a:solidFill>
                  <a:srgbClr val="617A86"/>
                </a:solidFill>
                <a:latin typeface="Varela Round"/>
                <a:ea typeface="Varela Round"/>
                <a:cs typeface="Varela Round"/>
                <a:sym typeface="Varela Round"/>
              </a:defRPr>
            </a:lvl4pPr>
            <a:lvl5pPr lvl="4">
              <a:spcBef>
                <a:spcPts val="360"/>
              </a:spcBef>
              <a:buClr>
                <a:srgbClr val="A1BECC"/>
              </a:buClr>
              <a:buSzPct val="100000"/>
              <a:buFont typeface="Varela Round"/>
              <a:buChar char="○"/>
              <a:defRPr sz="2400">
                <a:solidFill>
                  <a:srgbClr val="617A86"/>
                </a:solidFill>
                <a:latin typeface="Varela Round"/>
                <a:ea typeface="Varela Round"/>
                <a:cs typeface="Varela Round"/>
                <a:sym typeface="Varela Round"/>
              </a:defRPr>
            </a:lvl5pPr>
            <a:lvl6pPr lvl="5">
              <a:spcBef>
                <a:spcPts val="360"/>
              </a:spcBef>
              <a:buClr>
                <a:srgbClr val="A1BECC"/>
              </a:buClr>
              <a:buSzPct val="100000"/>
              <a:buFont typeface="Varela Round"/>
              <a:buChar char="■"/>
              <a:defRPr sz="2400">
                <a:solidFill>
                  <a:srgbClr val="617A86"/>
                </a:solidFill>
                <a:latin typeface="Varela Round"/>
                <a:ea typeface="Varela Round"/>
                <a:cs typeface="Varela Round"/>
                <a:sym typeface="Varela Round"/>
              </a:defRPr>
            </a:lvl6pPr>
            <a:lvl7pPr lvl="6">
              <a:spcBef>
                <a:spcPts val="360"/>
              </a:spcBef>
              <a:buClr>
                <a:srgbClr val="A1BECC"/>
              </a:buClr>
              <a:buSzPct val="100000"/>
              <a:buFont typeface="Varela Round"/>
              <a:buChar char="●"/>
              <a:defRPr sz="2400">
                <a:solidFill>
                  <a:srgbClr val="617A86"/>
                </a:solidFill>
                <a:latin typeface="Varela Round"/>
                <a:ea typeface="Varela Round"/>
                <a:cs typeface="Varela Round"/>
                <a:sym typeface="Varela Round"/>
              </a:defRPr>
            </a:lvl7pPr>
            <a:lvl8pPr lvl="7">
              <a:spcBef>
                <a:spcPts val="360"/>
              </a:spcBef>
              <a:buClr>
                <a:srgbClr val="A1BECC"/>
              </a:buClr>
              <a:buSzPct val="100000"/>
              <a:buFont typeface="Varela Round"/>
              <a:buChar char="○"/>
              <a:defRPr sz="2400">
                <a:solidFill>
                  <a:srgbClr val="617A86"/>
                </a:solidFill>
                <a:latin typeface="Varela Round"/>
                <a:ea typeface="Varela Round"/>
                <a:cs typeface="Varela Round"/>
                <a:sym typeface="Varela Round"/>
              </a:defRPr>
            </a:lvl8pPr>
            <a:lvl9pPr lvl="8">
              <a:spcBef>
                <a:spcPts val="360"/>
              </a:spcBef>
              <a:buClr>
                <a:srgbClr val="A1BECC"/>
              </a:buClr>
              <a:buSzPct val="100000"/>
              <a:buFont typeface="Varela Round"/>
              <a:buChar char="■"/>
              <a:defRPr sz="2400">
                <a:solidFill>
                  <a:srgbClr val="617A86"/>
                </a:solidFill>
                <a:latin typeface="Varela Round"/>
                <a:ea typeface="Varela Round"/>
                <a:cs typeface="Varela Round"/>
                <a:sym typeface="Varela Round"/>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 Id="rId3" Type="http://schemas.openxmlformats.org/officeDocument/2006/relationships/hyperlink" Target="http://www.youtube.com/watch?v=esgfG3BoAPc" TargetMode="External"/><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6.xml"/><Relationship Id="rId3" Type="http://schemas.openxmlformats.org/officeDocument/2006/relationships/hyperlink" Target="http://www.youtube.com/watch?v=VuOOV06cmpI" TargetMode="External"/><Relationship Id="rId4" Type="http://schemas.openxmlformats.org/officeDocument/2006/relationships/image" Target="../media/image3.jpg"/><Relationship Id="rId5" Type="http://schemas.openxmlformats.org/officeDocument/2006/relationships/hyperlink" Target="http://www.youtube.com/watch?v=3_i7wELTVi0" TargetMode="External"/><Relationship Id="rId6" Type="http://schemas.openxmlformats.org/officeDocument/2006/relationships/image" Target="../media/image4.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ctrTitle"/>
          </p:nvPr>
        </p:nvSpPr>
        <p:spPr>
          <a:xfrm>
            <a:off x="2255425" y="2655766"/>
            <a:ext cx="4633200" cy="1546500"/>
          </a:xfrm>
          <a:prstGeom prst="rect">
            <a:avLst/>
          </a:prstGeom>
        </p:spPr>
        <p:txBody>
          <a:bodyPr anchorCtr="0" anchor="ctr" bIns="91425" lIns="91425" rIns="91425" wrap="square" tIns="91425">
            <a:noAutofit/>
          </a:bodyPr>
          <a:lstStyle/>
          <a:p>
            <a:pPr lvl="0" rtl="0">
              <a:spcBef>
                <a:spcPts val="0"/>
              </a:spcBef>
              <a:buNone/>
            </a:pPr>
            <a:r>
              <a:rPr lang="en-US" sz="6000">
                <a:latin typeface="Josefin Slab"/>
                <a:ea typeface="Josefin Slab"/>
                <a:cs typeface="Josefin Slab"/>
                <a:sym typeface="Josefin Slab"/>
              </a:rPr>
              <a:t>Two Voice Poems`</a:t>
            </a:r>
          </a:p>
        </p:txBody>
      </p:sp>
      <p:sp>
        <p:nvSpPr>
          <p:cNvPr id="197" name="Shape 197"/>
          <p:cNvSpPr txBox="1"/>
          <p:nvPr/>
        </p:nvSpPr>
        <p:spPr>
          <a:xfrm>
            <a:off x="4612100" y="3916950"/>
            <a:ext cx="7700100" cy="898500"/>
          </a:xfrm>
          <a:prstGeom prst="rect">
            <a:avLst/>
          </a:prstGeom>
          <a:noFill/>
          <a:ln>
            <a:noFill/>
          </a:ln>
        </p:spPr>
        <p:txBody>
          <a:bodyPr anchorCtr="0" anchor="t" bIns="91425" lIns="91425" rIns="91425" wrap="square" tIns="91425">
            <a:noAutofit/>
          </a:bodyPr>
          <a:lstStyle/>
          <a:p>
            <a:pPr lvl="0">
              <a:spcBef>
                <a:spcPts val="0"/>
              </a:spcBef>
              <a:buNone/>
            </a:pPr>
            <a:r>
              <a:t/>
            </a:r>
            <a:endParaRPr/>
          </a:p>
        </p:txBody>
      </p:sp>
      <p:sp>
        <p:nvSpPr>
          <p:cNvPr id="198" name="Shape 198"/>
          <p:cNvSpPr txBox="1"/>
          <p:nvPr/>
        </p:nvSpPr>
        <p:spPr>
          <a:xfrm>
            <a:off x="289975" y="5039875"/>
            <a:ext cx="8506500" cy="1350300"/>
          </a:xfrm>
          <a:prstGeom prst="rect">
            <a:avLst/>
          </a:prstGeom>
          <a:noFill/>
          <a:ln>
            <a:noFill/>
          </a:ln>
        </p:spPr>
        <p:txBody>
          <a:bodyPr anchorCtr="0" anchor="t" bIns="91425" lIns="91425" rIns="91425" wrap="square" tIns="91425">
            <a:noAutofit/>
          </a:bodyPr>
          <a:lstStyle/>
          <a:p>
            <a:pPr lvl="0">
              <a:spcBef>
                <a:spcPts val="0"/>
              </a:spcBef>
              <a:buNone/>
            </a:pPr>
            <a:r>
              <a:rPr lang="en-US" sz="2400">
                <a:solidFill>
                  <a:srgbClr val="FFFFFF"/>
                </a:solidFill>
                <a:latin typeface="Quicksand"/>
                <a:ea typeface="Quicksand"/>
                <a:cs typeface="Quicksand"/>
                <a:sym typeface="Quicksand"/>
              </a:rPr>
              <a:t>EQ: How can I express myself through poetry...Do I Dare?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Shape 245"/>
          <p:cNvSpPr txBox="1"/>
          <p:nvPr>
            <p:ph idx="1" type="body"/>
          </p:nvPr>
        </p:nvSpPr>
        <p:spPr>
          <a:xfrm>
            <a:off x="457200" y="381000"/>
            <a:ext cx="8229600" cy="5745161"/>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t>
            </a:r>
            <a:br>
              <a:rPr b="1" i="0" lang="en-US" sz="3200" u="none" cap="none" strike="noStrike">
                <a:solidFill>
                  <a:schemeClr val="dk1"/>
                </a:solidFill>
                <a:latin typeface="Arial"/>
                <a:ea typeface="Arial"/>
                <a:cs typeface="Arial"/>
                <a:sym typeface="Arial"/>
              </a:rPr>
            </a:br>
            <a:r>
              <a:rPr b="1" i="0" lang="en-US" sz="3200" u="none" cap="none" strike="noStrike">
                <a:solidFill>
                  <a:schemeClr val="dk1"/>
                </a:solidFill>
                <a:latin typeface="Arial"/>
                <a:ea typeface="Arial"/>
                <a:cs typeface="Arial"/>
                <a:sym typeface="Arial"/>
              </a:rPr>
              <a:t>		</a:t>
            </a:r>
            <a:r>
              <a:rPr b="1" i="0" lang="en-US" sz="1800" u="none" cap="none" strike="noStrike">
                <a:solidFill>
                  <a:schemeClr val="dk1"/>
                </a:solidFill>
                <a:latin typeface="Times New Roman"/>
                <a:ea typeface="Times New Roman"/>
                <a:cs typeface="Times New Roman"/>
                <a:sym typeface="Times New Roman"/>
              </a:rPr>
              <a:t>students each year </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because always</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I find something uniquely </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wonderful and special </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in each one 	</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This gives me hope </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t>
            </a:r>
            <a:r>
              <a:rPr b="1" i="0" lang="en-US" sz="1800" u="sng" cap="none" strike="noStrike">
                <a:solidFill>
                  <a:schemeClr val="dk1"/>
                </a:solidFill>
                <a:latin typeface="Times New Roman"/>
                <a:ea typeface="Times New Roman"/>
                <a:cs typeface="Times New Roman"/>
                <a:sym typeface="Times New Roman"/>
              </a:rPr>
              <a:t>Because 									Because</a:t>
            </a:r>
            <a:r>
              <a:rPr b="1" i="0" lang="en-US" sz="1800" u="none" cap="none" strike="noStrike">
                <a:solidFill>
                  <a:schemeClr val="dk1"/>
                </a:solidFill>
                <a:latin typeface="Times New Roman"/>
                <a:ea typeface="Times New Roman"/>
                <a:cs typeface="Times New Roman"/>
                <a:sym typeface="Times New Roman"/>
              </a:rPr>
              <a:t> </a:t>
            </a:r>
          </a:p>
          <a:p>
            <a:pPr indent="-342900" lvl="0" marL="342900" marR="0" rtl="0" algn="l">
              <a:lnSpc>
                <a:spcPct val="100000"/>
              </a:lnSpc>
              <a:spcBef>
                <a:spcPts val="64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t>
            </a:r>
            <a:r>
              <a:rPr b="1" i="0" lang="en-US" sz="1800" u="sng" cap="none" strike="noStrike">
                <a:solidFill>
                  <a:schemeClr val="dk1"/>
                </a:solidFill>
                <a:latin typeface="Times New Roman"/>
                <a:ea typeface="Times New Roman"/>
                <a:cs typeface="Times New Roman"/>
                <a:sym typeface="Times New Roman"/>
              </a:rPr>
              <a:t>They are the future 					</a:t>
            </a:r>
            <a:r>
              <a:rPr b="1" lang="en-US" sz="1800" u="sng">
                <a:latin typeface="Times New Roman"/>
                <a:ea typeface="Times New Roman"/>
                <a:cs typeface="Times New Roman"/>
                <a:sym typeface="Times New Roman"/>
              </a:rPr>
              <a:t>	</a:t>
            </a:r>
            <a:r>
              <a:rPr b="1" i="0" lang="en-US" sz="1800" u="sng" cap="none" strike="noStrike">
                <a:solidFill>
                  <a:schemeClr val="dk1"/>
                </a:solidFill>
                <a:latin typeface="Times New Roman"/>
                <a:ea typeface="Times New Roman"/>
                <a:cs typeface="Times New Roman"/>
                <a:sym typeface="Times New Roman"/>
              </a:rPr>
              <a:t>I am the future.</a:t>
            </a:r>
            <a:r>
              <a:rPr b="0" i="0" lang="en-US" sz="3200" u="none" cap="none" strike="noStrike">
                <a:solidFill>
                  <a:schemeClr val="dk1"/>
                </a:solidFill>
                <a:latin typeface="Arial"/>
                <a:ea typeface="Arial"/>
                <a:cs typeface="Arial"/>
                <a:sym typeface="Arial"/>
              </a:rPr>
              <a:t> </a:t>
            </a:r>
          </a:p>
          <a:p>
            <a:pPr indent="-342900" lvl="0" marL="342900" marR="0" rtl="0" algn="l">
              <a:spcBef>
                <a:spcPts val="640"/>
              </a:spcBef>
              <a:spcAft>
                <a:spcPts val="0"/>
              </a:spcAft>
              <a:buClr>
                <a:schemeClr val="dk1"/>
              </a:buClr>
              <a:buSzPct val="100000"/>
              <a:buFont typeface="Arial"/>
              <a:buNone/>
            </a:pPr>
            <a:r>
              <a:t/>
            </a:r>
            <a:endParaRPr b="0" i="0" sz="3200" u="none" cap="none" strike="noStrik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9" name="Shape 249"/>
        <p:cNvGrpSpPr/>
        <p:nvPr/>
      </p:nvGrpSpPr>
      <p:grpSpPr>
        <a:xfrm>
          <a:off x="0" y="0"/>
          <a:ext cx="0" cy="0"/>
          <a:chOff x="0" y="0"/>
          <a:chExt cx="0" cy="0"/>
        </a:xfrm>
      </p:grpSpPr>
      <p:sp>
        <p:nvSpPr>
          <p:cNvPr id="250" name="Shape 250"/>
          <p:cNvSpPr txBox="1"/>
          <p:nvPr>
            <p:ph type="title"/>
          </p:nvPr>
        </p:nvSpPr>
        <p:spPr>
          <a:xfrm>
            <a:off x="-58000" y="274625"/>
            <a:ext cx="9525900" cy="1143000"/>
          </a:xfrm>
          <a:prstGeom prst="rect">
            <a:avLst/>
          </a:prstGeom>
          <a:noFill/>
          <a:ln>
            <a:noFill/>
          </a:ln>
        </p:spPr>
        <p:txBody>
          <a:bodyPr anchorCtr="0" anchor="ctr" bIns="45700" lIns="91425" rIns="91425" wrap="square" tIns="45700">
            <a:noAutofit/>
          </a:bodyPr>
          <a:lstStyle/>
          <a:p>
            <a:pPr indent="0" lvl="0" marL="0" marR="0" rtl="0">
              <a:lnSpc>
                <a:spcPct val="100000"/>
              </a:lnSpc>
              <a:spcBef>
                <a:spcPts val="0"/>
              </a:spcBef>
              <a:spcAft>
                <a:spcPts val="0"/>
              </a:spcAft>
              <a:buClr>
                <a:schemeClr val="dk2"/>
              </a:buClr>
              <a:buSzPct val="25000"/>
              <a:buFont typeface="Arial"/>
              <a:buNone/>
            </a:pPr>
            <a:r>
              <a:rPr b="1" i="0" lang="en-US" sz="5000" u="none" cap="none" strike="noStrike">
                <a:solidFill>
                  <a:schemeClr val="dk2"/>
                </a:solidFill>
                <a:latin typeface="Josefin Slab"/>
                <a:ea typeface="Josefin Slab"/>
                <a:cs typeface="Josefin Slab"/>
                <a:sym typeface="Josefin Slab"/>
              </a:rPr>
              <a:t>Poems with Two Voices</a:t>
            </a:r>
          </a:p>
        </p:txBody>
      </p:sp>
      <p:sp>
        <p:nvSpPr>
          <p:cNvPr id="251" name="Shape 251"/>
          <p:cNvSpPr txBox="1"/>
          <p:nvPr>
            <p:ph idx="1" type="body"/>
          </p:nvPr>
        </p:nvSpPr>
        <p:spPr>
          <a:xfrm>
            <a:off x="457200" y="1600200"/>
            <a:ext cx="8229600" cy="4525961"/>
          </a:xfrm>
          <a:prstGeom prst="rect">
            <a:avLst/>
          </a:prstGeom>
          <a:noFill/>
          <a:ln>
            <a:noFill/>
          </a:ln>
        </p:spPr>
        <p:txBody>
          <a:bodyPr anchorCtr="0" anchor="t" bIns="45700" lIns="91425" rIns="91425" wrap="square" tIns="45700">
            <a:noAutofit/>
          </a:bodyPr>
          <a:lstStyle/>
          <a:p>
            <a:pPr indent="-342900" lvl="0" marL="342900" marR="0" rtl="0" algn="l">
              <a:lnSpc>
                <a:spcPct val="90000"/>
              </a:lnSpc>
              <a:spcBef>
                <a:spcPts val="0"/>
              </a:spcBef>
              <a:spcAft>
                <a:spcPts val="0"/>
              </a:spcAft>
              <a:buClr>
                <a:schemeClr val="dk1"/>
              </a:buClr>
              <a:buSzPct val="100000"/>
              <a:buFont typeface="Arial"/>
              <a:buNone/>
            </a:pPr>
            <a:r>
              <a:t/>
            </a:r>
            <a:endParaRPr i="0" sz="2400" u="none" cap="none" strike="noStrike">
              <a:solidFill>
                <a:schemeClr val="dk1"/>
              </a:solidFill>
              <a:latin typeface="Quicksand"/>
              <a:ea typeface="Quicksand"/>
              <a:cs typeface="Quicksand"/>
              <a:sym typeface="Quicksand"/>
            </a:endParaRPr>
          </a:p>
          <a:p>
            <a:pPr indent="-342900" lvl="0" marL="342900" marR="0" rtl="0" algn="l">
              <a:lnSpc>
                <a:spcPct val="90000"/>
              </a:lnSpc>
              <a:spcBef>
                <a:spcPts val="480"/>
              </a:spcBef>
              <a:spcAft>
                <a:spcPts val="0"/>
              </a:spcAft>
              <a:buClr>
                <a:schemeClr val="dk1"/>
              </a:buClr>
              <a:buSzPct val="100000"/>
              <a:buFont typeface="Quicksand"/>
              <a:buChar char="•"/>
            </a:pPr>
            <a:r>
              <a:rPr i="0" lang="en-US" sz="2400" u="none" cap="none" strike="noStrike">
                <a:solidFill>
                  <a:schemeClr val="dk1"/>
                </a:solidFill>
                <a:latin typeface="Quicksand"/>
                <a:ea typeface="Quicksand"/>
                <a:cs typeface="Quicksand"/>
                <a:sym typeface="Quicksand"/>
              </a:rPr>
              <a:t>Offers two perspectives or opposing points of view</a:t>
            </a:r>
          </a:p>
          <a:p>
            <a:pPr indent="-342900" lvl="0" marL="342900" marR="0" rtl="0" algn="l">
              <a:lnSpc>
                <a:spcPct val="90000"/>
              </a:lnSpc>
              <a:spcBef>
                <a:spcPts val="480"/>
              </a:spcBef>
              <a:spcAft>
                <a:spcPts val="0"/>
              </a:spcAft>
              <a:buClr>
                <a:schemeClr val="dk1"/>
              </a:buClr>
              <a:buSzPct val="100000"/>
              <a:buFont typeface="Quicksand"/>
              <a:buChar char="•"/>
            </a:pPr>
            <a:r>
              <a:rPr i="0" lang="en-US" sz="2400" u="none" cap="none" strike="noStrike">
                <a:solidFill>
                  <a:schemeClr val="dk1"/>
                </a:solidFill>
                <a:latin typeface="Quicksand"/>
                <a:ea typeface="Quicksand"/>
                <a:cs typeface="Quicksand"/>
                <a:sym typeface="Quicksand"/>
              </a:rPr>
              <a:t>A dialogue</a:t>
            </a:r>
          </a:p>
          <a:p>
            <a:pPr indent="-342900" lvl="0" marL="342900" marR="0" rtl="0" algn="l">
              <a:lnSpc>
                <a:spcPct val="90000"/>
              </a:lnSpc>
              <a:spcBef>
                <a:spcPts val="480"/>
              </a:spcBef>
              <a:spcAft>
                <a:spcPts val="0"/>
              </a:spcAft>
              <a:buClr>
                <a:schemeClr val="dk1"/>
              </a:buClr>
              <a:buSzPct val="100000"/>
              <a:buFont typeface="Quicksand"/>
              <a:buChar char="•"/>
            </a:pPr>
            <a:r>
              <a:rPr i="0" lang="en-US" sz="2400" u="none" cap="none" strike="noStrike">
                <a:solidFill>
                  <a:schemeClr val="dk1"/>
                </a:solidFill>
                <a:latin typeface="Quicksand"/>
                <a:ea typeface="Quicksand"/>
                <a:cs typeface="Quicksand"/>
                <a:sym typeface="Quicksand"/>
              </a:rPr>
              <a:t>Each voice speaks individually and then the two voices speak together.</a:t>
            </a:r>
          </a:p>
          <a:p>
            <a:pPr indent="-342900" lvl="0" marL="342900" marR="0" rtl="0" algn="l">
              <a:lnSpc>
                <a:spcPct val="90000"/>
              </a:lnSpc>
              <a:spcBef>
                <a:spcPts val="480"/>
              </a:spcBef>
              <a:spcAft>
                <a:spcPts val="0"/>
              </a:spcAft>
              <a:buClr>
                <a:schemeClr val="dk1"/>
              </a:buClr>
              <a:buSzPct val="100000"/>
              <a:buFont typeface="Quicksand"/>
              <a:buChar char="•"/>
            </a:pPr>
            <a:r>
              <a:rPr i="0" lang="en-US" sz="2400" u="none" cap="none" strike="noStrike">
                <a:solidFill>
                  <a:schemeClr val="dk1"/>
                </a:solidFill>
                <a:latin typeface="Quicksand"/>
                <a:ea typeface="Quicksand"/>
                <a:cs typeface="Quicksand"/>
                <a:sym typeface="Quicksand"/>
              </a:rPr>
              <a:t>When speaking together, the voices comment on something they agree or agree to disagree about.</a:t>
            </a:r>
          </a:p>
          <a:p>
            <a:pPr indent="-342900" lvl="0" marL="342900" marR="0" rtl="0" algn="l">
              <a:lnSpc>
                <a:spcPct val="90000"/>
              </a:lnSpc>
              <a:spcBef>
                <a:spcPts val="480"/>
              </a:spcBef>
              <a:spcAft>
                <a:spcPts val="0"/>
              </a:spcAft>
              <a:buClr>
                <a:schemeClr val="dk1"/>
              </a:buClr>
              <a:buSzPct val="100000"/>
              <a:buFont typeface="Quicksand"/>
              <a:buChar char="•"/>
            </a:pPr>
            <a:r>
              <a:rPr i="0" lang="en-US" sz="2400" u="none" cap="none" strike="noStrike">
                <a:solidFill>
                  <a:schemeClr val="dk1"/>
                </a:solidFill>
                <a:latin typeface="Quicksand"/>
                <a:ea typeface="Quicksand"/>
                <a:cs typeface="Quicksand"/>
                <a:sym typeface="Quicksand"/>
              </a:rPr>
              <a:t>In the end the two sides do not have to agree. They may agree to disagree.</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55" name="Shape 255"/>
        <p:cNvGrpSpPr/>
        <p:nvPr/>
      </p:nvGrpSpPr>
      <p:grpSpPr>
        <a:xfrm>
          <a:off x="0" y="0"/>
          <a:ext cx="0" cy="0"/>
          <a:chOff x="0" y="0"/>
          <a:chExt cx="0" cy="0"/>
        </a:xfrm>
      </p:grpSpPr>
      <p:sp>
        <p:nvSpPr>
          <p:cNvPr descr="Sarah Kay &amp; Phil Kaye, Project VOICE, perform &quot;an orgin story&quot;, the story of how they began. Project V.O.I.C.E. (Vocal Outreach Into Creative Expression) is a national movement that celebrates and inspires youth self-expression through Spoken Word Poetry.  Conceived in 2004, Project V.O.I.C.E. encourages young people to engage with the world around them and use Spoken Word Poetry as an instrument through which they can explore and better understand their culture, their society, and ultimately themselves.  Project V.O.I.C.E. brings together performance, writing, and a supportive environment to inspire youth to recognize that their views are significant, valid, and necessary." id="256" name="Shape 256" title="Sarah Kay &amp; Phil Kaye &quot;An Origin Story&quot;">
            <a:hlinkClick r:id="rId3"/>
          </p:cNvPr>
          <p:cNvSpPr/>
          <p:nvPr/>
        </p:nvSpPr>
        <p:spPr>
          <a:xfrm>
            <a:off x="1861200" y="1582475"/>
            <a:ext cx="5421600" cy="3693050"/>
          </a:xfrm>
          <a:prstGeom prst="rect">
            <a:avLst/>
          </a:prstGeom>
          <a:blipFill>
            <a:blip r:embed="rId4">
              <a:alphaModFix/>
            </a:blip>
            <a:stretch>
              <a:fillRect/>
            </a:stretch>
          </a:blipFill>
          <a:ln>
            <a:noFill/>
          </a:ln>
        </p:spPr>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0" name="Shape 260"/>
        <p:cNvGrpSpPr/>
        <p:nvPr/>
      </p:nvGrpSpPr>
      <p:grpSpPr>
        <a:xfrm>
          <a:off x="0" y="0"/>
          <a:ext cx="0" cy="0"/>
          <a:chOff x="0" y="0"/>
          <a:chExt cx="0" cy="0"/>
        </a:xfrm>
      </p:grpSpPr>
      <p:sp>
        <p:nvSpPr>
          <p:cNvPr id="261" name="Shape 261"/>
          <p:cNvSpPr txBox="1"/>
          <p:nvPr>
            <p:ph idx="4294967295" type="title"/>
          </p:nvPr>
        </p:nvSpPr>
        <p:spPr>
          <a:xfrm>
            <a:off x="2384925" y="-8"/>
            <a:ext cx="5275500" cy="854700"/>
          </a:xfrm>
          <a:prstGeom prst="rect">
            <a:avLst/>
          </a:prstGeom>
        </p:spPr>
        <p:txBody>
          <a:bodyPr anchorCtr="0" anchor="b" bIns="91425" lIns="91425" rIns="91425" wrap="square" tIns="91425">
            <a:noAutofit/>
          </a:bodyPr>
          <a:lstStyle/>
          <a:p>
            <a:pPr lvl="0">
              <a:spcBef>
                <a:spcPts val="0"/>
              </a:spcBef>
              <a:buNone/>
            </a:pPr>
            <a:r>
              <a:rPr lang="en-US"/>
              <a:t>Another Example:</a:t>
            </a:r>
          </a:p>
        </p:txBody>
      </p:sp>
      <p:sp>
        <p:nvSpPr>
          <p:cNvPr id="262" name="Shape 262"/>
          <p:cNvSpPr txBox="1"/>
          <p:nvPr>
            <p:ph idx="4294967295" type="body"/>
          </p:nvPr>
        </p:nvSpPr>
        <p:spPr>
          <a:xfrm>
            <a:off x="617100" y="1072925"/>
            <a:ext cx="7909800" cy="5212500"/>
          </a:xfrm>
          <a:prstGeom prst="rect">
            <a:avLst/>
          </a:prstGeom>
        </p:spPr>
        <p:txBody>
          <a:bodyPr anchorCtr="0" anchor="t" bIns="91425" lIns="91425" rIns="91425" wrap="square" tIns="91425">
            <a:noAutofit/>
          </a:bodyPr>
          <a:lstStyle/>
          <a:p>
            <a:pPr lvl="0" algn="ctr">
              <a:spcBef>
                <a:spcPts val="0"/>
              </a:spcBef>
              <a:buClr>
                <a:schemeClr val="dk1"/>
              </a:buClr>
              <a:buSzPct val="68750"/>
              <a:buFont typeface="Arial"/>
              <a:buNone/>
            </a:pPr>
            <a:r>
              <a:rPr b="1" lang="en-US" sz="1600">
                <a:latin typeface="Arial"/>
                <a:ea typeface="Arial"/>
                <a:cs typeface="Arial"/>
                <a:sym typeface="Arial"/>
              </a:rPr>
              <a:t>We are Triangles</a:t>
            </a:r>
          </a:p>
          <a:p>
            <a:pPr lvl="0" rtl="0">
              <a:spcBef>
                <a:spcPts val="0"/>
              </a:spcBef>
              <a:buNone/>
            </a:pPr>
            <a:r>
              <a:rPr lang="en-US" sz="1400">
                <a:latin typeface="Arial"/>
                <a:ea typeface="Arial"/>
                <a:cs typeface="Arial"/>
                <a:sym typeface="Arial"/>
              </a:rPr>
              <a:t>I am a right triangle                                </a:t>
            </a:r>
          </a:p>
          <a:p>
            <a:pPr lvl="0">
              <a:spcBef>
                <a:spcPts val="0"/>
              </a:spcBef>
              <a:buClr>
                <a:schemeClr val="dk1"/>
              </a:buClr>
              <a:buSzPct val="78571"/>
              <a:buFont typeface="Arial"/>
              <a:buNone/>
            </a:pPr>
            <a:r>
              <a:rPr lang="en-US" sz="1400">
                <a:latin typeface="Arial"/>
                <a:ea typeface="Arial"/>
                <a:cs typeface="Arial"/>
                <a:sym typeface="Arial"/>
              </a:rPr>
              <a:t>My sides aren’t equal                                 	 </a:t>
            </a:r>
          </a:p>
          <a:p>
            <a:pPr lvl="0">
              <a:spcBef>
                <a:spcPts val="0"/>
              </a:spcBef>
              <a:buClr>
                <a:schemeClr val="dk1"/>
              </a:buClr>
              <a:buSzPct val="78571"/>
              <a:buFont typeface="Arial"/>
              <a:buNone/>
            </a:pPr>
            <a:r>
              <a:rPr lang="en-US" sz="1400">
                <a:latin typeface="Arial"/>
                <a:ea typeface="Arial"/>
                <a:cs typeface="Arial"/>
                <a:sym typeface="Arial"/>
              </a:rPr>
              <a:t>  												I am an Isosceles triangle</a:t>
            </a:r>
          </a:p>
          <a:p>
            <a:pPr lvl="0">
              <a:spcBef>
                <a:spcPts val="0"/>
              </a:spcBef>
              <a:buClr>
                <a:schemeClr val="dk1"/>
              </a:buClr>
              <a:buSzPct val="78571"/>
              <a:buFont typeface="Arial"/>
              <a:buNone/>
            </a:pPr>
            <a:r>
              <a:rPr lang="en-US" sz="1400">
                <a:latin typeface="Arial"/>
                <a:ea typeface="Arial"/>
                <a:cs typeface="Arial"/>
                <a:sym typeface="Arial"/>
              </a:rPr>
              <a:t> 												 I have two equal sides</a:t>
            </a:r>
          </a:p>
          <a:p>
            <a:pPr lvl="0" algn="ctr">
              <a:spcBef>
                <a:spcPts val="0"/>
              </a:spcBef>
              <a:buClr>
                <a:schemeClr val="dk1"/>
              </a:buClr>
              <a:buSzPct val="78571"/>
              <a:buFont typeface="Arial"/>
              <a:buNone/>
            </a:pPr>
            <a:r>
              <a:rPr b="1" lang="en-US" sz="1400">
                <a:latin typeface="Arial"/>
                <a:ea typeface="Arial"/>
                <a:cs typeface="Arial"/>
                <a:sym typeface="Arial"/>
              </a:rPr>
              <a:t> Both of us are polygons</a:t>
            </a:r>
          </a:p>
          <a:p>
            <a:pPr lvl="0">
              <a:spcBef>
                <a:spcPts val="0"/>
              </a:spcBef>
              <a:buClr>
                <a:schemeClr val="dk1"/>
              </a:buClr>
              <a:buSzPct val="78571"/>
              <a:buFont typeface="Arial"/>
              <a:buNone/>
            </a:pPr>
            <a:r>
              <a:rPr lang="en-US" sz="1400">
                <a:latin typeface="Arial"/>
                <a:ea typeface="Arial"/>
                <a:cs typeface="Arial"/>
                <a:sym typeface="Arial"/>
              </a:rPr>
              <a:t>I have one right angle </a:t>
            </a:r>
          </a:p>
          <a:p>
            <a:pPr lvl="0">
              <a:spcBef>
                <a:spcPts val="0"/>
              </a:spcBef>
              <a:buClr>
                <a:schemeClr val="dk1"/>
              </a:buClr>
              <a:buSzPct val="78571"/>
              <a:buFont typeface="Arial"/>
              <a:buNone/>
            </a:pPr>
            <a:r>
              <a:rPr lang="en-US" sz="1400">
                <a:latin typeface="Arial"/>
                <a:ea typeface="Arial"/>
                <a:cs typeface="Arial"/>
                <a:sym typeface="Arial"/>
              </a:rPr>
              <a:t>  													I have two angles of</a:t>
            </a:r>
          </a:p>
          <a:p>
            <a:pPr lvl="0">
              <a:spcBef>
                <a:spcPts val="0"/>
              </a:spcBef>
              <a:buClr>
                <a:schemeClr val="dk1"/>
              </a:buClr>
              <a:buSzPct val="78571"/>
              <a:buFont typeface="Arial"/>
              <a:buNone/>
            </a:pPr>
            <a:r>
              <a:rPr lang="en-US" sz="1400">
                <a:latin typeface="Arial"/>
                <a:ea typeface="Arial"/>
                <a:cs typeface="Arial"/>
                <a:sym typeface="Arial"/>
              </a:rPr>
              <a:t>    													 the same measure</a:t>
            </a:r>
          </a:p>
          <a:p>
            <a:pPr lvl="0" algn="ctr">
              <a:spcBef>
                <a:spcPts val="0"/>
              </a:spcBef>
              <a:buClr>
                <a:schemeClr val="dk1"/>
              </a:buClr>
              <a:buSzPct val="78571"/>
              <a:buFont typeface="Arial"/>
              <a:buNone/>
            </a:pPr>
            <a:r>
              <a:rPr b="1" lang="en-US" sz="1400">
                <a:latin typeface="Arial"/>
                <a:ea typeface="Arial"/>
                <a:cs typeface="Arial"/>
                <a:sym typeface="Arial"/>
              </a:rPr>
              <a:t>We both equal 180 degrees</a:t>
            </a:r>
          </a:p>
          <a:p>
            <a:pPr lvl="0">
              <a:spcBef>
                <a:spcPts val="0"/>
              </a:spcBef>
              <a:buClr>
                <a:schemeClr val="dk1"/>
              </a:buClr>
              <a:buSzPct val="78571"/>
              <a:buFont typeface="Arial"/>
              <a:buNone/>
            </a:pPr>
            <a:r>
              <a:rPr lang="en-US" sz="1400">
                <a:latin typeface="Arial"/>
                <a:ea typeface="Arial"/>
                <a:cs typeface="Arial"/>
                <a:sym typeface="Arial"/>
              </a:rPr>
              <a:t>My acute angles are </a:t>
            </a:r>
            <a:r>
              <a:rPr lang="en-US" sz="1400">
                <a:latin typeface="Arial"/>
                <a:ea typeface="Arial"/>
                <a:cs typeface="Arial"/>
                <a:sym typeface="Arial"/>
              </a:rPr>
              <a:t>complementary</a:t>
            </a:r>
            <a:r>
              <a:rPr lang="en-US" sz="1400">
                <a:latin typeface="Arial"/>
                <a:ea typeface="Arial"/>
                <a:cs typeface="Arial"/>
                <a:sym typeface="Arial"/>
              </a:rPr>
              <a:t> </a:t>
            </a:r>
          </a:p>
          <a:p>
            <a:pPr lvl="0">
              <a:spcBef>
                <a:spcPts val="0"/>
              </a:spcBef>
              <a:buClr>
                <a:schemeClr val="dk1"/>
              </a:buClr>
              <a:buSzPct val="78571"/>
              <a:buFont typeface="Arial"/>
              <a:buNone/>
            </a:pPr>
            <a:r>
              <a:rPr lang="en-US" sz="1400">
                <a:latin typeface="Arial"/>
                <a:ea typeface="Arial"/>
                <a:cs typeface="Arial"/>
                <a:sym typeface="Arial"/>
              </a:rPr>
              <a:t> 												 All of my angles are acute</a:t>
            </a:r>
          </a:p>
          <a:p>
            <a:pPr lvl="0" algn="ctr">
              <a:spcBef>
                <a:spcPts val="0"/>
              </a:spcBef>
              <a:buClr>
                <a:schemeClr val="dk1"/>
              </a:buClr>
              <a:buSzPct val="78571"/>
              <a:buFont typeface="Arial"/>
              <a:buNone/>
            </a:pPr>
            <a:r>
              <a:rPr b="1" lang="en-US" sz="1400">
                <a:latin typeface="Arial"/>
                <a:ea typeface="Arial"/>
                <a:cs typeface="Arial"/>
                <a:sym typeface="Arial"/>
              </a:rPr>
              <a:t>We both have three sides</a:t>
            </a:r>
          </a:p>
          <a:p>
            <a:pPr lvl="0">
              <a:spcBef>
                <a:spcPts val="0"/>
              </a:spcBef>
              <a:buClr>
                <a:schemeClr val="dk1"/>
              </a:buClr>
              <a:buSzPct val="78571"/>
              <a:buFont typeface="Arial"/>
              <a:buNone/>
            </a:pPr>
            <a:r>
              <a:rPr lang="en-US" sz="1400">
                <a:latin typeface="Arial"/>
                <a:ea typeface="Arial"/>
                <a:cs typeface="Arial"/>
                <a:sym typeface="Arial"/>
              </a:rPr>
              <a:t>I am a right triangle </a:t>
            </a:r>
          </a:p>
          <a:p>
            <a:pPr lvl="0">
              <a:spcBef>
                <a:spcPts val="0"/>
              </a:spcBef>
              <a:buClr>
                <a:schemeClr val="dk1"/>
              </a:buClr>
              <a:buSzPct val="78571"/>
              <a:buFont typeface="Arial"/>
              <a:buNone/>
            </a:pPr>
            <a:r>
              <a:rPr lang="en-US" sz="1400">
                <a:latin typeface="Arial"/>
                <a:ea typeface="Arial"/>
                <a:cs typeface="Arial"/>
                <a:sym typeface="Arial"/>
              </a:rPr>
              <a:t>  												I am an Isosceles triangle</a:t>
            </a:r>
          </a:p>
          <a:p>
            <a:pPr lvl="0" algn="ctr">
              <a:spcBef>
                <a:spcPts val="0"/>
              </a:spcBef>
              <a:buClr>
                <a:schemeClr val="dk1"/>
              </a:buClr>
              <a:buSzPct val="78571"/>
              <a:buFont typeface="Arial"/>
              <a:buNone/>
            </a:pPr>
            <a:r>
              <a:rPr b="1" lang="en-US" sz="1400">
                <a:latin typeface="Arial"/>
                <a:ea typeface="Arial"/>
                <a:cs typeface="Arial"/>
                <a:sym typeface="Arial"/>
              </a:rPr>
              <a:t>We are Triangles</a:t>
            </a:r>
          </a:p>
          <a:p>
            <a:pPr lvl="0" algn="ctr">
              <a:spcBef>
                <a:spcPts val="0"/>
              </a:spcBef>
              <a:buClr>
                <a:schemeClr val="dk1"/>
              </a:buClr>
              <a:buSzPct val="68750"/>
              <a:buFont typeface="Arial"/>
              <a:buNone/>
            </a:pPr>
            <a:r>
              <a:rPr b="1" lang="en-US" sz="1600">
                <a:latin typeface="Arial"/>
                <a:ea typeface="Arial"/>
                <a:cs typeface="Arial"/>
                <a:sym typeface="Arial"/>
              </a:rPr>
              <a:t> </a:t>
            </a:r>
          </a:p>
          <a:p>
            <a:pPr lvl="0">
              <a:spcBef>
                <a:spcPts val="0"/>
              </a:spcBef>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6" name="Shape 266"/>
        <p:cNvGrpSpPr/>
        <p:nvPr/>
      </p:nvGrpSpPr>
      <p:grpSpPr>
        <a:xfrm>
          <a:off x="0" y="0"/>
          <a:ext cx="0" cy="0"/>
          <a:chOff x="0" y="0"/>
          <a:chExt cx="0" cy="0"/>
        </a:xfrm>
      </p:grpSpPr>
      <p:sp>
        <p:nvSpPr>
          <p:cNvPr id="267" name="Shape 267"/>
          <p:cNvSpPr txBox="1"/>
          <p:nvPr>
            <p:ph idx="4294967295" type="title"/>
          </p:nvPr>
        </p:nvSpPr>
        <p:spPr>
          <a:xfrm>
            <a:off x="2319825" y="-733525"/>
            <a:ext cx="5234100" cy="2172600"/>
          </a:xfrm>
          <a:prstGeom prst="rect">
            <a:avLst/>
          </a:prstGeom>
        </p:spPr>
        <p:txBody>
          <a:bodyPr anchorCtr="0" anchor="b" bIns="91425" lIns="91425" rIns="91425" wrap="square" tIns="91425">
            <a:noAutofit/>
          </a:bodyPr>
          <a:lstStyle/>
          <a:p>
            <a:pPr lvl="0">
              <a:lnSpc>
                <a:spcPct val="115000"/>
              </a:lnSpc>
              <a:spcBef>
                <a:spcPts val="0"/>
              </a:spcBef>
              <a:buClr>
                <a:schemeClr val="dk1"/>
              </a:buClr>
              <a:buSzPct val="25000"/>
              <a:buFont typeface="Arial"/>
              <a:buNone/>
            </a:pPr>
            <a:r>
              <a:rPr lang="en-US" sz="4400">
                <a:solidFill>
                  <a:srgbClr val="000000"/>
                </a:solidFill>
                <a:latin typeface="Josefin Slab"/>
                <a:ea typeface="Josefin Slab"/>
                <a:cs typeface="Josefin Slab"/>
                <a:sym typeface="Josefin Slab"/>
              </a:rPr>
              <a:t>Now, it’s your turn!</a:t>
            </a:r>
          </a:p>
          <a:p>
            <a:pPr lvl="0">
              <a:spcBef>
                <a:spcPts val="0"/>
              </a:spcBef>
              <a:buNone/>
            </a:pPr>
            <a:r>
              <a:t/>
            </a:r>
            <a:endParaRPr>
              <a:solidFill>
                <a:srgbClr val="000000"/>
              </a:solidFill>
              <a:latin typeface="Walter Turncoat"/>
              <a:ea typeface="Walter Turncoat"/>
              <a:cs typeface="Walter Turncoat"/>
              <a:sym typeface="Walter Turncoat"/>
            </a:endParaRPr>
          </a:p>
        </p:txBody>
      </p:sp>
      <p:sp>
        <p:nvSpPr>
          <p:cNvPr id="268" name="Shape 268"/>
          <p:cNvSpPr txBox="1"/>
          <p:nvPr/>
        </p:nvSpPr>
        <p:spPr>
          <a:xfrm>
            <a:off x="774525" y="2027825"/>
            <a:ext cx="7012800" cy="2323500"/>
          </a:xfrm>
          <a:prstGeom prst="rect">
            <a:avLst/>
          </a:prstGeom>
          <a:noFill/>
          <a:ln>
            <a:noFill/>
          </a:ln>
        </p:spPr>
        <p:txBody>
          <a:bodyPr anchorCtr="0" anchor="t" bIns="91425" lIns="91425" rIns="91425" wrap="square" tIns="91425">
            <a:noAutofit/>
          </a:bodyPr>
          <a:lstStyle/>
          <a:p>
            <a:pPr lvl="0" rtl="0">
              <a:lnSpc>
                <a:spcPct val="115000"/>
              </a:lnSpc>
              <a:spcBef>
                <a:spcPts val="800"/>
              </a:spcBef>
              <a:buNone/>
            </a:pPr>
            <a:r>
              <a:rPr lang="en-US" sz="3000">
                <a:latin typeface="Quicksand"/>
                <a:ea typeface="Quicksand"/>
                <a:cs typeface="Quicksand"/>
                <a:sym typeface="Quicksand"/>
              </a:rPr>
              <a:t>Using the Venn diagram and any other information you might generate, create a dialogue poem about you and your partner.</a:t>
            </a:r>
          </a:p>
          <a:p>
            <a:pPr lvl="0" rtl="0">
              <a:lnSpc>
                <a:spcPct val="115000"/>
              </a:lnSpc>
              <a:spcBef>
                <a:spcPts val="800"/>
              </a:spcBef>
              <a:buClr>
                <a:schemeClr val="dk1"/>
              </a:buClr>
              <a:buFont typeface="Arial"/>
              <a:buNone/>
            </a:pPr>
            <a:r>
              <a:t/>
            </a:r>
            <a:endParaRPr sz="3000">
              <a:latin typeface="Sniglet"/>
              <a:ea typeface="Sniglet"/>
              <a:cs typeface="Sniglet"/>
              <a:sym typeface="Sniglet"/>
            </a:endParaRPr>
          </a:p>
          <a:p>
            <a:pPr lvl="0" rtl="0">
              <a:lnSpc>
                <a:spcPct val="115000"/>
              </a:lnSpc>
              <a:spcBef>
                <a:spcPts val="800"/>
              </a:spcBef>
              <a:buClr>
                <a:schemeClr val="dk1"/>
              </a:buClr>
              <a:buSzPct val="36666"/>
              <a:buFont typeface="Arial"/>
              <a:buNone/>
            </a:pPr>
            <a:r>
              <a:rPr lang="en-US" sz="3000">
                <a:latin typeface="Quicksand"/>
                <a:ea typeface="Quicksand"/>
                <a:cs typeface="Quicksand"/>
                <a:sym typeface="Quicksand"/>
              </a:rPr>
              <a:t>If you want to be creative, establish a “persona” for each of you.</a:t>
            </a:r>
          </a:p>
          <a:p>
            <a:pPr lvl="0">
              <a:spcBef>
                <a:spcPts val="0"/>
              </a:spcBef>
              <a:buNone/>
            </a:pPr>
            <a:r>
              <a:t/>
            </a:r>
            <a:endParaRPr sz="3000">
              <a:latin typeface="Sniglet"/>
              <a:ea typeface="Sniglet"/>
              <a:cs typeface="Sniglet"/>
              <a:sym typeface="Snigle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Shape 273"/>
          <p:cNvSpPr txBox="1"/>
          <p:nvPr>
            <p:ph type="title"/>
          </p:nvPr>
        </p:nvSpPr>
        <p:spPr>
          <a:xfrm>
            <a:off x="2935875" y="1212066"/>
            <a:ext cx="5275500" cy="854700"/>
          </a:xfrm>
          <a:prstGeom prst="rect">
            <a:avLst/>
          </a:prstGeom>
        </p:spPr>
        <p:txBody>
          <a:bodyPr anchorCtr="0" anchor="b" bIns="91425" lIns="91425" rIns="91425" wrap="square" tIns="91425">
            <a:noAutofit/>
          </a:bodyPr>
          <a:lstStyle/>
          <a:p>
            <a:pPr lvl="0">
              <a:spcBef>
                <a:spcPts val="0"/>
              </a:spcBef>
              <a:buNone/>
            </a:pPr>
            <a:r>
              <a:rPr lang="en-US"/>
              <a:t>Two Voice Poems</a:t>
            </a:r>
          </a:p>
        </p:txBody>
      </p:sp>
      <p:sp>
        <p:nvSpPr>
          <p:cNvPr id="274" name="Shape 274"/>
          <p:cNvSpPr txBox="1"/>
          <p:nvPr>
            <p:ph idx="1" type="body"/>
          </p:nvPr>
        </p:nvSpPr>
        <p:spPr>
          <a:xfrm>
            <a:off x="2935875" y="2034343"/>
            <a:ext cx="5275500" cy="3714900"/>
          </a:xfrm>
          <a:prstGeom prst="rect">
            <a:avLst/>
          </a:prstGeom>
        </p:spPr>
        <p:txBody>
          <a:bodyPr anchorCtr="0" anchor="t" bIns="91425" lIns="91425" rIns="91425" wrap="square" tIns="91425">
            <a:noAutofit/>
          </a:bodyPr>
          <a:lstStyle/>
          <a:p>
            <a:pPr lvl="0">
              <a:spcBef>
                <a:spcPts val="0"/>
              </a:spcBef>
              <a:buNone/>
            </a:pPr>
            <a:r>
              <a:rPr lang="en-US"/>
              <a:t>Get your Venn Diagram, materials and your partner from yesterday.</a:t>
            </a:r>
          </a:p>
          <a:p>
            <a:pPr lvl="0">
              <a:spcBef>
                <a:spcPts val="0"/>
              </a:spcBef>
              <a:buNone/>
            </a:pPr>
            <a:r>
              <a:rPr lang="en-US"/>
              <a:t> </a:t>
            </a:r>
          </a:p>
          <a:p>
            <a:pPr lvl="0">
              <a:spcBef>
                <a:spcPts val="0"/>
              </a:spcBef>
              <a:buNone/>
            </a:pPr>
            <a:r>
              <a:rPr lang="en-US"/>
              <a:t>Prepare to complete your 2 Voice Poem!</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8" name="Shape 278"/>
        <p:cNvGrpSpPr/>
        <p:nvPr/>
      </p:nvGrpSpPr>
      <p:grpSpPr>
        <a:xfrm>
          <a:off x="0" y="0"/>
          <a:ext cx="0" cy="0"/>
          <a:chOff x="0" y="0"/>
          <a:chExt cx="0" cy="0"/>
        </a:xfrm>
      </p:grpSpPr>
      <p:sp>
        <p:nvSpPr>
          <p:cNvPr id="279" name="Shape 279"/>
          <p:cNvSpPr txBox="1"/>
          <p:nvPr>
            <p:ph idx="4294967295" type="title"/>
          </p:nvPr>
        </p:nvSpPr>
        <p:spPr>
          <a:xfrm>
            <a:off x="457200" y="274637"/>
            <a:ext cx="8229600" cy="1143000"/>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chemeClr val="dk2"/>
              </a:buClr>
              <a:buSzPct val="25000"/>
              <a:buFont typeface="Arial"/>
              <a:buNone/>
            </a:pPr>
            <a:r>
              <a:rPr lang="en-US">
                <a:latin typeface="Josefin Slab"/>
                <a:ea typeface="Josefin Slab"/>
                <a:cs typeface="Josefin Slab"/>
                <a:sym typeface="Josefin Slab"/>
              </a:rPr>
              <a:t>Your Task:</a:t>
            </a:r>
          </a:p>
        </p:txBody>
      </p:sp>
      <p:sp>
        <p:nvSpPr>
          <p:cNvPr id="280" name="Shape 280"/>
          <p:cNvSpPr txBox="1"/>
          <p:nvPr>
            <p:ph idx="4294967295" type="body"/>
          </p:nvPr>
        </p:nvSpPr>
        <p:spPr>
          <a:xfrm>
            <a:off x="457200" y="1600200"/>
            <a:ext cx="8229600" cy="4525961"/>
          </a:xfrm>
          <a:prstGeom prst="rect">
            <a:avLst/>
          </a:prstGeom>
          <a:noFill/>
          <a:ln>
            <a:noFill/>
          </a:ln>
        </p:spPr>
        <p:txBody>
          <a:bodyPr anchorCtr="0" anchor="t" bIns="45700" lIns="91425" rIns="91425" wrap="square" tIns="45700">
            <a:noAutofit/>
          </a:bodyPr>
          <a:lstStyle/>
          <a:p>
            <a:pPr indent="-342900" lvl="0" marL="342900" marR="0" rtl="0" algn="l">
              <a:lnSpc>
                <a:spcPct val="80000"/>
              </a:lnSpc>
              <a:spcBef>
                <a:spcPts val="0"/>
              </a:spcBef>
              <a:spcAft>
                <a:spcPts val="0"/>
              </a:spcAft>
              <a:buClr>
                <a:schemeClr val="dk1"/>
              </a:buClr>
              <a:buSzPct val="100000"/>
              <a:buFont typeface="Quicksand"/>
              <a:buChar char="•"/>
            </a:pPr>
            <a:r>
              <a:rPr lang="en-US" sz="2000">
                <a:latin typeface="Quicksand"/>
                <a:ea typeface="Quicksand"/>
                <a:cs typeface="Quicksand"/>
                <a:sym typeface="Quicksand"/>
              </a:rPr>
              <a:t>You and your partner will use your Venn Diagram and create a Two Voice Poem </a:t>
            </a:r>
          </a:p>
          <a:p>
            <a:pPr indent="-342900" lvl="0" marL="342900" marR="0" rtl="0" algn="l">
              <a:lnSpc>
                <a:spcPct val="80000"/>
              </a:lnSpc>
              <a:spcBef>
                <a:spcPts val="0"/>
              </a:spcBef>
              <a:spcAft>
                <a:spcPts val="0"/>
              </a:spcAft>
              <a:buClr>
                <a:schemeClr val="dk1"/>
              </a:buClr>
              <a:buSzPct val="100000"/>
              <a:buFont typeface="Quicksand"/>
              <a:buChar char="•"/>
            </a:pPr>
            <a:r>
              <a:rPr lang="en-US" sz="2000">
                <a:latin typeface="Quicksand"/>
                <a:ea typeface="Quicksand"/>
                <a:cs typeface="Quicksand"/>
                <a:sym typeface="Quicksand"/>
              </a:rPr>
              <a:t>Each Poem must have:</a:t>
            </a:r>
          </a:p>
          <a:p>
            <a:pPr indent="444500" lvl="1" marR="0" rtl="0" algn="l">
              <a:lnSpc>
                <a:spcPct val="80000"/>
              </a:lnSpc>
              <a:spcBef>
                <a:spcPts val="0"/>
              </a:spcBef>
              <a:spcAft>
                <a:spcPts val="0"/>
              </a:spcAft>
              <a:buClr>
                <a:schemeClr val="dk1"/>
              </a:buClr>
              <a:buSzPct val="100000"/>
              <a:buFont typeface="Quicksand"/>
              <a:buChar char="–"/>
            </a:pPr>
            <a:r>
              <a:rPr i="0" lang="en-US" sz="2000" u="none" cap="none" strike="noStrike">
                <a:solidFill>
                  <a:schemeClr val="dk1"/>
                </a:solidFill>
                <a:latin typeface="Quicksand"/>
                <a:ea typeface="Quicksand"/>
                <a:cs typeface="Quicksand"/>
                <a:sym typeface="Quicksand"/>
              </a:rPr>
              <a:t>At least </a:t>
            </a:r>
            <a:r>
              <a:rPr lang="en-US" sz="2000">
                <a:latin typeface="Quicksand"/>
                <a:ea typeface="Quicksand"/>
                <a:cs typeface="Quicksand"/>
                <a:sym typeface="Quicksand"/>
              </a:rPr>
              <a:t>10 </a:t>
            </a:r>
            <a:r>
              <a:rPr i="0" lang="en-US" sz="2000" u="none" cap="none" strike="noStrike">
                <a:solidFill>
                  <a:schemeClr val="dk1"/>
                </a:solidFill>
                <a:latin typeface="Quicksand"/>
                <a:ea typeface="Quicksand"/>
                <a:cs typeface="Quicksand"/>
                <a:sym typeface="Quicksand"/>
              </a:rPr>
              <a:t>lines for each speaker (individual)</a:t>
            </a:r>
          </a:p>
          <a:p>
            <a:pPr indent="444500" lvl="1" marR="0" rtl="0" algn="l">
              <a:lnSpc>
                <a:spcPct val="80000"/>
              </a:lnSpc>
              <a:spcBef>
                <a:spcPts val="400"/>
              </a:spcBef>
              <a:spcAft>
                <a:spcPts val="0"/>
              </a:spcAft>
              <a:buClr>
                <a:schemeClr val="dk1"/>
              </a:buClr>
              <a:buSzPct val="100000"/>
              <a:buFont typeface="Quicksand"/>
              <a:buChar char="–"/>
            </a:pPr>
            <a:r>
              <a:rPr i="0" lang="en-US" sz="2000" u="none" cap="none" strike="noStrike">
                <a:solidFill>
                  <a:schemeClr val="dk1"/>
                </a:solidFill>
                <a:latin typeface="Quicksand"/>
                <a:ea typeface="Quicksand"/>
                <a:cs typeface="Quicksand"/>
                <a:sym typeface="Quicksand"/>
              </a:rPr>
              <a:t>At least </a:t>
            </a:r>
            <a:r>
              <a:rPr lang="en-US" sz="2000">
                <a:solidFill>
                  <a:schemeClr val="dk1"/>
                </a:solidFill>
                <a:latin typeface="Quicksand"/>
                <a:ea typeface="Quicksand"/>
                <a:cs typeface="Quicksand"/>
                <a:sym typeface="Quicksand"/>
              </a:rPr>
              <a:t>6 </a:t>
            </a:r>
            <a:r>
              <a:rPr i="0" lang="en-US" sz="2000" u="none" cap="none" strike="noStrike">
                <a:solidFill>
                  <a:schemeClr val="dk1"/>
                </a:solidFill>
                <a:latin typeface="Quicksand"/>
                <a:ea typeface="Quicksand"/>
                <a:cs typeface="Quicksand"/>
                <a:sym typeface="Quicksand"/>
              </a:rPr>
              <a:t>combined speaking lines</a:t>
            </a:r>
          </a:p>
          <a:p>
            <a:pPr indent="444500" lvl="1" marR="0" rtl="0" algn="l">
              <a:lnSpc>
                <a:spcPct val="80000"/>
              </a:lnSpc>
              <a:spcBef>
                <a:spcPts val="400"/>
              </a:spcBef>
              <a:spcAft>
                <a:spcPts val="0"/>
              </a:spcAft>
              <a:buClr>
                <a:schemeClr val="dk1"/>
              </a:buClr>
              <a:buSzPct val="100000"/>
              <a:buFont typeface="Quicksand"/>
              <a:buChar char="–"/>
            </a:pPr>
            <a:r>
              <a:rPr lang="en-US" sz="2000">
                <a:latin typeface="Quicksand"/>
                <a:ea typeface="Quicksand"/>
                <a:cs typeface="Quicksand"/>
                <a:sym typeface="Quicksand"/>
              </a:rPr>
              <a:t>Likes and Differences must be displayed</a:t>
            </a:r>
          </a:p>
          <a:p>
            <a:pPr indent="444500" lvl="1" marR="0" rtl="0" algn="l">
              <a:lnSpc>
                <a:spcPct val="80000"/>
              </a:lnSpc>
              <a:spcBef>
                <a:spcPts val="400"/>
              </a:spcBef>
              <a:spcAft>
                <a:spcPts val="0"/>
              </a:spcAft>
              <a:buClr>
                <a:schemeClr val="dk1"/>
              </a:buClr>
              <a:buSzPct val="100000"/>
              <a:buFont typeface="Quicksand"/>
              <a:buChar char="–"/>
            </a:pPr>
            <a:r>
              <a:rPr lang="en-US" sz="2000">
                <a:latin typeface="Quicksand"/>
                <a:ea typeface="Quicksand"/>
                <a:cs typeface="Quicksand"/>
                <a:sym typeface="Quicksand"/>
              </a:rPr>
              <a:t>Your Final Draft will be placed on White paper.</a:t>
            </a:r>
          </a:p>
        </p:txBody>
      </p:sp>
      <p:sp>
        <p:nvSpPr>
          <p:cNvPr descr="The best youth poets from around the world take center stage at the 18th Annual Brave New Voices International Youth Poetry Slam Festival for a week of workshops, performances, and inspiration from July 15 – 18, 2015. This year, we head to the Cultural Mecca of the South – Atlanta, Georgia. Powered by Youth Speaks, the festival invites young people to take part in as many as 20 workshops and 50 events in just a few days  In a world where the lives of young people are in question of mattering, this generation has been charged with activism and artistry to give light to the adversity we experience. Atlanta has faced wild fire in its history, and from its ashes, #BNV15 serves as a phoenix harnessing fearlessness and using words, stories, and songs to fill the belly of the city.   Youth Speaks creates safe spaces to empower the next generation of leaders, self-defined artists, and visionary activists through written and oral literacies. We challenge youth to find, develop, publicly present, and apply their voices as creators of social change." id="281" name="Shape 281" title="2015 - Brave New Voices (Finals) - &quot;Cat Poem&quot; by Los Angeles Team">
            <a:hlinkClick r:id="rId3"/>
          </p:cNvPr>
          <p:cNvSpPr/>
          <p:nvPr/>
        </p:nvSpPr>
        <p:spPr>
          <a:xfrm>
            <a:off x="604800" y="3895125"/>
            <a:ext cx="2614599" cy="1960949"/>
          </a:xfrm>
          <a:prstGeom prst="rect">
            <a:avLst/>
          </a:prstGeom>
          <a:blipFill>
            <a:blip r:embed="rId4">
              <a:alphaModFix/>
            </a:blip>
            <a:stretch>
              <a:fillRect/>
            </a:stretch>
          </a:blipFill>
          <a:ln>
            <a:noFill/>
          </a:ln>
        </p:spPr>
      </p:sp>
      <p:sp>
        <p:nvSpPr>
          <p:cNvPr descr="The best youth poets from around the world take center stage at the 18th Annual Brave New Voices International Youth Poetry Slam Festival for a week of workshops, performances, and inspiration from July 15 – 18, 2015. This year, we head to the Cultural Mecca of the South – Atlanta, Georgia. Powered by Youth Speaks, the festival invites young people to take part in as many as 20 workshops and 50 events in just a few days  In a world where the lives of young people are in question of mattering, this generation has been charged with activism and artistry to give light to the adversity we experience. Atlanta has faced wild fire in its history, and from its ashes, #BNV15 serves as a phoenix harnessing fearlessness and using words, stories, and songs to fill the belly of the city.   Youth Speaks creates safe spaces to empower the next generation of leaders, self-defined artists, and visionary activists through written and oral literacies. We challenge youth to find, develop, publicly present, and apply their voices as creators of social change." id="282" name="Shape 282" title="2015 - Brave New Voices (Finals) - &quot;Why are Muslims So...&quot; by Detroit Team">
            <a:hlinkClick r:id="rId5"/>
          </p:cNvPr>
          <p:cNvSpPr/>
          <p:nvPr/>
        </p:nvSpPr>
        <p:spPr>
          <a:xfrm>
            <a:off x="5323299" y="3895125"/>
            <a:ext cx="2760099" cy="2327075"/>
          </a:xfrm>
          <a:prstGeom prst="rect">
            <a:avLst/>
          </a:prstGeom>
          <a:blipFill>
            <a:blip r:embed="rId6">
              <a:alphaModFix/>
            </a:blip>
            <a:stretch>
              <a:fillRect/>
            </a:stretch>
          </a:blipFill>
          <a:ln>
            <a:noFill/>
          </a:ln>
        </p:spPr>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Shape 287"/>
          <p:cNvSpPr txBox="1"/>
          <p:nvPr>
            <p:ph idx="4294967295" type="title"/>
          </p:nvPr>
        </p:nvSpPr>
        <p:spPr>
          <a:xfrm>
            <a:off x="457200" y="274637"/>
            <a:ext cx="8229600" cy="1143000"/>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chemeClr val="dk2"/>
              </a:buClr>
              <a:buSzPct val="25000"/>
              <a:buFont typeface="Arial"/>
              <a:buNone/>
            </a:pPr>
            <a:r>
              <a:rPr lang="en-US" sz="3600">
                <a:latin typeface="Josefin Slab"/>
                <a:ea typeface="Josefin Slab"/>
                <a:cs typeface="Josefin Slab"/>
                <a:sym typeface="Josefin Slab"/>
              </a:rPr>
              <a:t>Your Task :</a:t>
            </a:r>
          </a:p>
        </p:txBody>
      </p:sp>
      <p:sp>
        <p:nvSpPr>
          <p:cNvPr id="288" name="Shape 288"/>
          <p:cNvSpPr txBox="1"/>
          <p:nvPr>
            <p:ph idx="4294967295" type="body"/>
          </p:nvPr>
        </p:nvSpPr>
        <p:spPr>
          <a:xfrm>
            <a:off x="457200" y="1600200"/>
            <a:ext cx="8229600" cy="4526100"/>
          </a:xfrm>
          <a:prstGeom prst="rect">
            <a:avLst/>
          </a:prstGeom>
          <a:noFill/>
          <a:ln>
            <a:noFill/>
          </a:ln>
        </p:spPr>
        <p:txBody>
          <a:bodyPr anchorCtr="0" anchor="t" bIns="45700" lIns="91425" rIns="91425" wrap="square" tIns="45700">
            <a:noAutofit/>
          </a:bodyPr>
          <a:lstStyle/>
          <a:p>
            <a:pPr indent="-444500" lvl="0" marL="342900" marR="0" rtl="0" algn="l">
              <a:lnSpc>
                <a:spcPct val="80000"/>
              </a:lnSpc>
              <a:spcBef>
                <a:spcPts val="0"/>
              </a:spcBef>
              <a:spcAft>
                <a:spcPts val="0"/>
              </a:spcAft>
              <a:buClr>
                <a:schemeClr val="dk1"/>
              </a:buClr>
              <a:buSzPct val="100000"/>
              <a:buFont typeface="Quicksand"/>
              <a:buChar char="•"/>
            </a:pPr>
            <a:r>
              <a:rPr lang="en-US" sz="3600">
                <a:latin typeface="Quicksand"/>
                <a:ea typeface="Quicksand"/>
                <a:cs typeface="Quicksand"/>
                <a:sym typeface="Quicksand"/>
              </a:rPr>
              <a:t>TURN IN SYLLABUS AGREEMENT, forms and classroom donations.</a:t>
            </a:r>
          </a:p>
          <a:p>
            <a:pPr indent="-444500" lvl="0" marL="342900" marR="0" rtl="0" algn="l">
              <a:lnSpc>
                <a:spcPct val="80000"/>
              </a:lnSpc>
              <a:spcBef>
                <a:spcPts val="0"/>
              </a:spcBef>
              <a:spcAft>
                <a:spcPts val="0"/>
              </a:spcAft>
              <a:buClr>
                <a:schemeClr val="dk1"/>
              </a:buClr>
              <a:buSzPct val="100000"/>
              <a:buFont typeface="Quicksand"/>
              <a:buChar char="•"/>
            </a:pPr>
            <a:r>
              <a:rPr lang="en-US" sz="3600">
                <a:latin typeface="Quicksand"/>
                <a:ea typeface="Quicksand"/>
                <a:cs typeface="Quicksand"/>
                <a:sym typeface="Quicksand"/>
              </a:rPr>
              <a:t>Complete your Rough Draft (10 to 15 mins)</a:t>
            </a:r>
          </a:p>
          <a:p>
            <a:pPr indent="-444500" lvl="0" marL="342900" marR="0" rtl="0" algn="l">
              <a:lnSpc>
                <a:spcPct val="80000"/>
              </a:lnSpc>
              <a:spcBef>
                <a:spcPts val="0"/>
              </a:spcBef>
              <a:spcAft>
                <a:spcPts val="0"/>
              </a:spcAft>
              <a:buClr>
                <a:schemeClr val="dk1"/>
              </a:buClr>
              <a:buSzPct val="100000"/>
              <a:buFont typeface="Quicksand"/>
              <a:buChar char="•"/>
            </a:pPr>
            <a:r>
              <a:rPr lang="en-US" sz="3600">
                <a:latin typeface="Quicksand"/>
                <a:ea typeface="Quicksand"/>
                <a:cs typeface="Quicksand"/>
                <a:sym typeface="Quicksand"/>
              </a:rPr>
              <a:t>Work on your final draft paper (10 to 15 mins)</a:t>
            </a:r>
          </a:p>
          <a:p>
            <a:pPr indent="-444500" lvl="0" marL="342900" marR="0" rtl="0" algn="l">
              <a:lnSpc>
                <a:spcPct val="80000"/>
              </a:lnSpc>
              <a:spcBef>
                <a:spcPts val="0"/>
              </a:spcBef>
              <a:spcAft>
                <a:spcPts val="0"/>
              </a:spcAft>
              <a:buClr>
                <a:schemeClr val="dk1"/>
              </a:buClr>
              <a:buSzPct val="100000"/>
              <a:buFont typeface="Quicksand"/>
              <a:buChar char="•"/>
            </a:pPr>
            <a:r>
              <a:rPr lang="en-US" sz="3600">
                <a:latin typeface="Quicksand"/>
                <a:ea typeface="Quicksand"/>
                <a:cs typeface="Quicksand"/>
                <a:sym typeface="Quicksand"/>
              </a:rPr>
              <a:t>Get ready to present!</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2" name="Shape 292"/>
        <p:cNvGrpSpPr/>
        <p:nvPr/>
      </p:nvGrpSpPr>
      <p:grpSpPr>
        <a:xfrm>
          <a:off x="0" y="0"/>
          <a:ext cx="0" cy="0"/>
          <a:chOff x="0" y="0"/>
          <a:chExt cx="0" cy="0"/>
        </a:xfrm>
      </p:grpSpPr>
      <p:sp>
        <p:nvSpPr>
          <p:cNvPr id="293" name="Shape 293"/>
          <p:cNvSpPr txBox="1"/>
          <p:nvPr/>
        </p:nvSpPr>
        <p:spPr>
          <a:xfrm>
            <a:off x="1159925" y="2102350"/>
            <a:ext cx="7394400" cy="3914700"/>
          </a:xfrm>
          <a:prstGeom prst="rect">
            <a:avLst/>
          </a:prstGeom>
          <a:noFill/>
          <a:ln>
            <a:noFill/>
          </a:ln>
        </p:spPr>
        <p:txBody>
          <a:bodyPr anchorCtr="0" anchor="t" bIns="91425" lIns="91425" rIns="91425" wrap="square" tIns="91425">
            <a:noAutofit/>
          </a:bodyPr>
          <a:lstStyle/>
          <a:p>
            <a:pPr lvl="0">
              <a:spcBef>
                <a:spcPts val="0"/>
              </a:spcBef>
              <a:buNone/>
            </a:pPr>
            <a:r>
              <a:rPr lang="en-US" sz="9600">
                <a:solidFill>
                  <a:srgbClr val="E8004C"/>
                </a:solidFill>
                <a:latin typeface="Josefin Slab"/>
                <a:ea typeface="Josefin Slab"/>
                <a:cs typeface="Josefin Slab"/>
                <a:sym typeface="Josefin Slab"/>
              </a:rPr>
              <a:t>Presentations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pic>
        <p:nvPicPr>
          <p:cNvPr id="203" name="Shape 203"/>
          <p:cNvPicPr preferRelativeResize="0"/>
          <p:nvPr/>
        </p:nvPicPr>
        <p:blipFill>
          <a:blip r:embed="rId3">
            <a:alphaModFix/>
          </a:blip>
          <a:stretch>
            <a:fillRect/>
          </a:stretch>
        </p:blipFill>
        <p:spPr>
          <a:xfrm>
            <a:off x="-66825" y="0"/>
            <a:ext cx="9144000" cy="76606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pic>
        <p:nvPicPr>
          <p:cNvPr id="208" name="Shape 208"/>
          <p:cNvPicPr preferRelativeResize="0"/>
          <p:nvPr/>
        </p:nvPicPr>
        <p:blipFill>
          <a:blip r:embed="rId3">
            <a:alphaModFix/>
          </a:blip>
          <a:stretch>
            <a:fillRect/>
          </a:stretch>
        </p:blipFill>
        <p:spPr>
          <a:xfrm>
            <a:off x="135825" y="760425"/>
            <a:ext cx="9143998" cy="5900425"/>
          </a:xfrm>
          <a:prstGeom prst="rect">
            <a:avLst/>
          </a:prstGeom>
          <a:noFill/>
          <a:ln>
            <a:noFill/>
          </a:ln>
        </p:spPr>
      </p:pic>
      <p:sp>
        <p:nvSpPr>
          <p:cNvPr id="209" name="Shape 209"/>
          <p:cNvSpPr txBox="1"/>
          <p:nvPr/>
        </p:nvSpPr>
        <p:spPr>
          <a:xfrm>
            <a:off x="924750" y="140925"/>
            <a:ext cx="7294500" cy="619500"/>
          </a:xfrm>
          <a:prstGeom prst="rect">
            <a:avLst/>
          </a:prstGeom>
          <a:noFill/>
          <a:ln>
            <a:noFill/>
          </a:ln>
        </p:spPr>
        <p:txBody>
          <a:bodyPr anchorCtr="0" anchor="t" bIns="91425" lIns="91425" rIns="91425" wrap="square" tIns="91425">
            <a:noAutofit/>
          </a:bodyPr>
          <a:lstStyle/>
          <a:p>
            <a:pPr lvl="0" algn="ctr">
              <a:spcBef>
                <a:spcPts val="0"/>
              </a:spcBef>
              <a:buNone/>
            </a:pPr>
            <a:r>
              <a:rPr lang="en-US" sz="1800">
                <a:latin typeface="Sniglet"/>
                <a:ea typeface="Sniglet"/>
                <a:cs typeface="Sniglet"/>
                <a:sym typeface="Sniglet"/>
              </a:rPr>
              <a:t>With your Venn Diagram, Compare and Contrast what you have in common and different with your partner</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Shape 214"/>
          <p:cNvSpPr txBox="1"/>
          <p:nvPr>
            <p:ph idx="4294967295" type="title"/>
          </p:nvPr>
        </p:nvSpPr>
        <p:spPr>
          <a:xfrm>
            <a:off x="2622900" y="150900"/>
            <a:ext cx="3898200" cy="1143000"/>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1" i="0" lang="en-US" sz="2800" u="none" cap="none" strike="noStrike">
                <a:solidFill>
                  <a:schemeClr val="dk2"/>
                </a:solidFill>
                <a:latin typeface="Times New Roman"/>
                <a:ea typeface="Times New Roman"/>
                <a:cs typeface="Times New Roman"/>
                <a:sym typeface="Times New Roman"/>
              </a:rPr>
              <a:t>Teacher vs. Student</a:t>
            </a:r>
          </a:p>
        </p:txBody>
      </p:sp>
      <p:sp>
        <p:nvSpPr>
          <p:cNvPr id="215" name="Shape 215"/>
          <p:cNvSpPr txBox="1"/>
          <p:nvPr>
            <p:ph idx="4294967295" type="body"/>
          </p:nvPr>
        </p:nvSpPr>
        <p:spPr>
          <a:xfrm>
            <a:off x="457200" y="1600200"/>
            <a:ext cx="8229600" cy="4526100"/>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1"/>
              </a:buClr>
              <a:buSzPct val="25000"/>
              <a:buFont typeface="Arial"/>
              <a:buNone/>
            </a:pPr>
            <a:r>
              <a:t/>
            </a:r>
            <a:endParaRPr b="1" i="0" sz="1800" u="none" cap="none" strike="noStrike">
              <a:solidFill>
                <a:srgbClr val="000000"/>
              </a:solidFill>
              <a:latin typeface="Times New Roman"/>
              <a:ea typeface="Times New Roman"/>
              <a:cs typeface="Times New Roman"/>
              <a:sym typeface="Times New Roman"/>
            </a:endParaRP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rgbClr val="000000"/>
                </a:solidFill>
                <a:latin typeface="Times New Roman"/>
                <a:ea typeface="Times New Roman"/>
                <a:cs typeface="Times New Roman"/>
                <a:sym typeface="Times New Roman"/>
              </a:rPr>
              <a:t>			I am a teacher</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rgbClr val="000000"/>
                </a:solidFill>
                <a:latin typeface="Times New Roman"/>
                <a:ea typeface="Times New Roman"/>
                <a:cs typeface="Times New Roman"/>
                <a:sym typeface="Times New Roman"/>
              </a:rPr>
              <a:t>						              				  I am a student</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rgbClr val="000000"/>
                </a:solidFill>
                <a:latin typeface="Times New Roman"/>
                <a:ea typeface="Times New Roman"/>
                <a:cs typeface="Times New Roman"/>
                <a:sym typeface="Times New Roman"/>
              </a:rPr>
              <a:t>			</a:t>
            </a:r>
            <a:r>
              <a:rPr b="1" lang="en-US" sz="1800">
                <a:solidFill>
                  <a:srgbClr val="000000"/>
                </a:solidFill>
                <a:latin typeface="Times New Roman"/>
                <a:ea typeface="Times New Roman"/>
                <a:cs typeface="Times New Roman"/>
                <a:sym typeface="Times New Roman"/>
              </a:rPr>
              <a:t>Seven </a:t>
            </a:r>
            <a:r>
              <a:rPr b="1" i="0" lang="en-US" sz="1800" u="none" cap="none" strike="noStrike">
                <a:solidFill>
                  <a:srgbClr val="000000"/>
                </a:solidFill>
                <a:latin typeface="Times New Roman"/>
                <a:ea typeface="Times New Roman"/>
                <a:cs typeface="Times New Roman"/>
                <a:sym typeface="Times New Roman"/>
              </a:rPr>
              <a:t> years my trade</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rgbClr val="000000"/>
                </a:solidFill>
                <a:latin typeface="Times New Roman"/>
                <a:ea typeface="Times New Roman"/>
                <a:cs typeface="Times New Roman"/>
                <a:sym typeface="Times New Roman"/>
              </a:rPr>
              <a:t>			</a:t>
            </a:r>
            <a:r>
              <a:rPr b="1" lang="en-US" sz="1800">
                <a:solidFill>
                  <a:srgbClr val="000000"/>
                </a:solidFill>
                <a:latin typeface="Times New Roman"/>
                <a:ea typeface="Times New Roman"/>
                <a:cs typeface="Times New Roman"/>
                <a:sym typeface="Times New Roman"/>
              </a:rPr>
              <a:t>Eight </a:t>
            </a:r>
            <a:r>
              <a:rPr b="1" i="0" lang="en-US" sz="1800" u="none" cap="none" strike="noStrike">
                <a:solidFill>
                  <a:srgbClr val="000000"/>
                </a:solidFill>
                <a:latin typeface="Times New Roman"/>
                <a:ea typeface="Times New Roman"/>
                <a:cs typeface="Times New Roman"/>
                <a:sym typeface="Times New Roman"/>
              </a:rPr>
              <a:t> classrooms</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rgbClr val="000000"/>
                </a:solidFill>
                <a:latin typeface="Times New Roman"/>
                <a:ea typeface="Times New Roman"/>
                <a:cs typeface="Times New Roman"/>
                <a:sym typeface="Times New Roman"/>
              </a:rPr>
              <a:t>						             				  Fourteen classrooms</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rgbClr val="000000"/>
                </a:solidFill>
                <a:latin typeface="Times New Roman"/>
                <a:ea typeface="Times New Roman"/>
                <a:cs typeface="Times New Roman"/>
                <a:sym typeface="Times New Roman"/>
              </a:rPr>
              <a:t>			</a:t>
            </a:r>
            <a:r>
              <a:rPr b="1" lang="en-US" sz="1800">
                <a:solidFill>
                  <a:srgbClr val="000000"/>
                </a:solidFill>
                <a:latin typeface="Times New Roman"/>
                <a:ea typeface="Times New Roman"/>
                <a:cs typeface="Times New Roman"/>
                <a:sym typeface="Times New Roman"/>
              </a:rPr>
              <a:t>Nine</a:t>
            </a:r>
            <a:r>
              <a:rPr b="1" i="0" lang="en-US" sz="1800" u="none" cap="none" strike="noStrike">
                <a:solidFill>
                  <a:srgbClr val="000000"/>
                </a:solidFill>
                <a:latin typeface="Times New Roman"/>
                <a:ea typeface="Times New Roman"/>
                <a:cs typeface="Times New Roman"/>
                <a:sym typeface="Times New Roman"/>
              </a:rPr>
              <a:t> hundred children</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rgbClr val="000000"/>
                </a:solidFill>
                <a:latin typeface="Times New Roman"/>
                <a:ea typeface="Times New Roman"/>
                <a:cs typeface="Times New Roman"/>
                <a:sym typeface="Times New Roman"/>
              </a:rPr>
              <a:t>						                   			 Fourteen teachers</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rgbClr val="000000"/>
                </a:solidFill>
                <a:latin typeface="Times New Roman"/>
                <a:ea typeface="Times New Roman"/>
                <a:cs typeface="Times New Roman"/>
                <a:sym typeface="Times New Roman"/>
              </a:rPr>
              <a:t>			</a:t>
            </a:r>
            <a:r>
              <a:rPr b="1" i="0" lang="en-US" sz="1800" u="sng" cap="none" strike="noStrike">
                <a:solidFill>
                  <a:srgbClr val="000000"/>
                </a:solidFill>
                <a:latin typeface="Times New Roman"/>
                <a:ea typeface="Times New Roman"/>
                <a:cs typeface="Times New Roman"/>
                <a:sym typeface="Times New Roman"/>
              </a:rPr>
              <a:t>Have touched my life.				Have touched my life.</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rgbClr val="000000"/>
                </a:solidFill>
                <a:latin typeface="Times New Roman"/>
                <a:ea typeface="Times New Roman"/>
                <a:cs typeface="Times New Roman"/>
                <a:sym typeface="Times New Roman"/>
              </a:rPr>
              <a:t>			</a:t>
            </a:r>
            <a:r>
              <a:rPr b="1" i="0" lang="en-US" sz="1800" u="sng" cap="none" strike="noStrike">
                <a:solidFill>
                  <a:srgbClr val="000000"/>
                </a:solidFill>
                <a:latin typeface="Times New Roman"/>
                <a:ea typeface="Times New Roman"/>
                <a:cs typeface="Times New Roman"/>
                <a:sym typeface="Times New Roman"/>
              </a:rPr>
              <a:t>Every day I come					Every day I come</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rgbClr val="000000"/>
                </a:solidFill>
                <a:latin typeface="Times New Roman"/>
                <a:ea typeface="Times New Roman"/>
                <a:cs typeface="Times New Roman"/>
                <a:sym typeface="Times New Roman"/>
              </a:rPr>
              <a:t>			My choice, my call</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Shape 220"/>
          <p:cNvSpPr txBox="1"/>
          <p:nvPr>
            <p:ph idx="1" type="body"/>
          </p:nvPr>
        </p:nvSpPr>
        <p:spPr>
          <a:xfrm>
            <a:off x="588750" y="851450"/>
            <a:ext cx="7966500" cy="5735700"/>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They make me</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t>
            </a:r>
            <a:r>
              <a:rPr b="1" i="0" lang="en-US" sz="1800" u="sng" cap="none" strike="noStrike">
                <a:solidFill>
                  <a:schemeClr val="dk1"/>
                </a:solidFill>
                <a:latin typeface="Times New Roman"/>
                <a:ea typeface="Times New Roman"/>
                <a:cs typeface="Times New Roman"/>
                <a:sym typeface="Times New Roman"/>
              </a:rPr>
              <a:t>I'm glad I'm here						I'm glad I'm here.</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I come to teach</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I come to learn</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t>
            </a:r>
            <a:r>
              <a:rPr b="1" i="0" lang="en-US" sz="1800" u="sng" cap="none" strike="noStrike">
                <a:solidFill>
                  <a:schemeClr val="dk1"/>
                </a:solidFill>
                <a:latin typeface="Times New Roman"/>
                <a:ea typeface="Times New Roman"/>
                <a:cs typeface="Times New Roman"/>
                <a:sym typeface="Times New Roman"/>
              </a:rPr>
              <a:t>I come to earn a paycheck			I come to earn my</a:t>
            </a:r>
            <a:r>
              <a:rPr b="1" i="0" lang="en-US" sz="1800" u="sng" cap="none" strike="noStrike">
                <a:solidFill>
                  <a:srgbClr val="000000"/>
                </a:solidFill>
                <a:latin typeface="Times New Roman"/>
                <a:ea typeface="Times New Roman"/>
                <a:cs typeface="Times New Roman"/>
                <a:sym typeface="Times New Roman"/>
              </a:rPr>
              <a:t> </a:t>
            </a:r>
            <a:r>
              <a:rPr b="1" lang="en-US" sz="1800" u="sng">
                <a:solidFill>
                  <a:srgbClr val="000000"/>
                </a:solidFill>
                <a:latin typeface="Times New Roman"/>
                <a:ea typeface="Times New Roman"/>
                <a:cs typeface="Times New Roman"/>
                <a:sym typeface="Times New Roman"/>
              </a:rPr>
              <a:t>grades</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t>
            </a:r>
            <a:r>
              <a:rPr b="1" i="0" lang="en-US" sz="1800" u="sng" cap="none" strike="noStrike">
                <a:solidFill>
                  <a:schemeClr val="dk1"/>
                </a:solidFill>
                <a:latin typeface="Times New Roman"/>
                <a:ea typeface="Times New Roman"/>
                <a:cs typeface="Times New Roman"/>
                <a:sym typeface="Times New Roman"/>
              </a:rPr>
              <a:t>I come to be with 		</a:t>
            </a:r>
            <a:r>
              <a:rPr b="1" lang="en-US" sz="1800">
                <a:latin typeface="Times New Roman"/>
                <a:ea typeface="Times New Roman"/>
                <a:cs typeface="Times New Roman"/>
                <a:sym typeface="Times New Roman"/>
              </a:rPr>
              <a:t>            			</a:t>
            </a:r>
            <a:r>
              <a:rPr b="1" i="0" lang="en-US" sz="1800" u="sng" cap="none" strike="noStrike">
                <a:solidFill>
                  <a:schemeClr val="dk1"/>
                </a:solidFill>
                <a:latin typeface="Times New Roman"/>
                <a:ea typeface="Times New Roman"/>
                <a:cs typeface="Times New Roman"/>
                <a:sym typeface="Times New Roman"/>
              </a:rPr>
              <a:t>  I come to be with </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t>
            </a:r>
            <a:r>
              <a:rPr b="1" i="0" lang="en-US" sz="1800" u="sng" cap="none" strike="noStrike">
                <a:solidFill>
                  <a:schemeClr val="dk1"/>
                </a:solidFill>
                <a:latin typeface="Times New Roman"/>
                <a:ea typeface="Times New Roman"/>
                <a:cs typeface="Times New Roman"/>
                <a:sym typeface="Times New Roman"/>
              </a:rPr>
              <a:t>my friends  	</a:t>
            </a:r>
            <a:r>
              <a:rPr b="1" i="0" lang="en-US" sz="1800" cap="none" strike="noStrike">
                <a:solidFill>
                  <a:schemeClr val="dk1"/>
                </a:solidFill>
                <a:latin typeface="Times New Roman"/>
                <a:ea typeface="Times New Roman"/>
                <a:cs typeface="Times New Roman"/>
                <a:sym typeface="Times New Roman"/>
              </a:rPr>
              <a:t>	                  			</a:t>
            </a:r>
            <a:r>
              <a:rPr b="1" i="0" lang="en-US" sz="1800" u="sng" cap="none" strike="noStrike">
                <a:solidFill>
                  <a:schemeClr val="dk1"/>
                </a:solidFill>
                <a:latin typeface="Times New Roman"/>
                <a:ea typeface="Times New Roman"/>
                <a:cs typeface="Times New Roman"/>
                <a:sym typeface="Times New Roman"/>
              </a:rPr>
              <a:t>  my friends</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I work very hard</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They make me work hard</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Lesson plans, forms and </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more forms</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Projects, exams, oral reports</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t>
            </a:r>
            <a:r>
              <a:rPr b="1" i="0" lang="en-US" sz="1800" u="sng" cap="none" strike="noStrike">
                <a:solidFill>
                  <a:schemeClr val="dk1"/>
                </a:solidFill>
                <a:latin typeface="Times New Roman"/>
                <a:ea typeface="Times New Roman"/>
                <a:cs typeface="Times New Roman"/>
                <a:sym typeface="Times New Roman"/>
              </a:rPr>
              <a:t>I have to correct 	 	  			  I have to write </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t>
            </a:r>
            <a:r>
              <a:rPr b="1" i="0" lang="en-US" sz="1800" u="sng" cap="none" strike="noStrike">
                <a:solidFill>
                  <a:schemeClr val="dk1"/>
                </a:solidFill>
                <a:latin typeface="Times New Roman"/>
                <a:ea typeface="Times New Roman"/>
                <a:cs typeface="Times New Roman"/>
                <a:sym typeface="Times New Roman"/>
              </a:rPr>
              <a:t>so many papers    		  			 so many papers</a:t>
            </a:r>
            <a:br>
              <a:rPr b="0" i="0" lang="en-US" sz="1800" u="sng" cap="none" strike="noStrike">
                <a:solidFill>
                  <a:schemeClr val="dk1"/>
                </a:solidFill>
                <a:latin typeface="Times New Roman"/>
                <a:ea typeface="Times New Roman"/>
                <a:cs typeface="Times New Roman"/>
                <a:sym typeface="Times New Roman"/>
              </a:rPr>
            </a:br>
            <a:r>
              <a:rPr b="0" i="0" lang="en-US" sz="1800" u="none" cap="none" strike="noStrike">
                <a:solidFill>
                  <a:schemeClr val="dk1"/>
                </a:solidFill>
                <a:latin typeface="Times New Roman"/>
                <a:ea typeface="Times New Roman"/>
                <a:cs typeface="Times New Roman"/>
                <a:sym typeface="Times New Roman"/>
              </a:rPr>
              <a:t>		</a:t>
            </a:r>
            <a:r>
              <a:rPr b="1" i="0" lang="en-US" sz="1800" u="sng" cap="none" strike="noStrike">
                <a:solidFill>
                  <a:schemeClr val="dk1"/>
                </a:solidFill>
                <a:latin typeface="Times New Roman"/>
                <a:ea typeface="Times New Roman"/>
                <a:cs typeface="Times New Roman"/>
                <a:sym typeface="Times New Roman"/>
              </a:rPr>
              <a:t>When do I have time    				When do I have time </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t>
            </a:r>
            <a:r>
              <a:rPr b="1" i="0" lang="en-US" sz="1800" u="sng" cap="none" strike="noStrike">
                <a:solidFill>
                  <a:schemeClr val="dk1"/>
                </a:solidFill>
                <a:latin typeface="Times New Roman"/>
                <a:ea typeface="Times New Roman"/>
                <a:cs typeface="Times New Roman"/>
                <a:sym typeface="Times New Roman"/>
              </a:rPr>
              <a:t>for my personal life?</a:t>
            </a:r>
            <a:r>
              <a:rPr b="0" i="0" lang="en-US" sz="1800" u="sng" cap="none" strike="noStrike">
                <a:solidFill>
                  <a:schemeClr val="dk1"/>
                </a:solidFill>
                <a:latin typeface="Times New Roman"/>
                <a:ea typeface="Times New Roman"/>
                <a:cs typeface="Times New Roman"/>
                <a:sym typeface="Times New Roman"/>
              </a:rPr>
              <a:t>				</a:t>
            </a:r>
            <a:r>
              <a:rPr b="1" i="0" lang="en-US" sz="1800" u="sng" cap="none" strike="noStrike">
                <a:solidFill>
                  <a:schemeClr val="dk1"/>
                </a:solidFill>
                <a:latin typeface="Times New Roman"/>
                <a:ea typeface="Times New Roman"/>
                <a:cs typeface="Times New Roman"/>
                <a:sym typeface="Times New Roman"/>
              </a:rPr>
              <a:t>for my personal life?</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Shape 225"/>
          <p:cNvSpPr txBox="1"/>
          <p:nvPr>
            <p:ph idx="4294967295" type="body"/>
          </p:nvPr>
        </p:nvSpPr>
        <p:spPr>
          <a:xfrm>
            <a:off x="457200" y="274775"/>
            <a:ext cx="8229600" cy="5745300"/>
          </a:xfrm>
          <a:prstGeom prst="rect">
            <a:avLst/>
          </a:prstGeom>
          <a:noFill/>
          <a:ln>
            <a:noFill/>
          </a:ln>
        </p:spPr>
        <p:txBody>
          <a:bodyPr anchorCtr="0" anchor="t" bIns="45700" lIns="91425" rIns="91425" wrap="square" tIns="45700">
            <a:noAutofit/>
          </a:bodyPr>
          <a:lstStyle/>
          <a:p>
            <a:pPr indent="-342900" lvl="0" marL="342900" marR="0" rtl="0" algn="l">
              <a:lnSpc>
                <a:spcPct val="80000"/>
              </a:lnSpc>
              <a:spcBef>
                <a:spcPts val="0"/>
              </a:spcBef>
              <a:spcAft>
                <a:spcPts val="0"/>
              </a:spcAft>
              <a:buClr>
                <a:schemeClr val="dk1"/>
              </a:buClr>
              <a:buSzPct val="25000"/>
              <a:buFont typeface="Times New Roman"/>
              <a:buNone/>
            </a:pPr>
            <a:r>
              <a:rPr b="1" i="0" lang="en-US" sz="1600" u="none" cap="none" strike="noStrike">
                <a:solidFill>
                  <a:schemeClr val="dk1"/>
                </a:solidFill>
                <a:latin typeface="Times New Roman"/>
                <a:ea typeface="Times New Roman"/>
                <a:cs typeface="Times New Roman"/>
                <a:sym typeface="Times New Roman"/>
              </a:rPr>
              <a:t>			</a:t>
            </a:r>
            <a:br>
              <a:rPr b="1" i="0" lang="en-US" sz="2800" u="none" cap="none" strike="noStrike">
                <a:solidFill>
                  <a:schemeClr val="dk1"/>
                </a:solidFill>
                <a:latin typeface="Arial"/>
                <a:ea typeface="Arial"/>
                <a:cs typeface="Arial"/>
                <a:sym typeface="Arial"/>
              </a:rPr>
            </a:br>
            <a:r>
              <a:rPr b="1" i="0" lang="en-US" sz="2800" u="none" cap="none" strike="noStrike">
                <a:solidFill>
                  <a:schemeClr val="dk1"/>
                </a:solidFill>
                <a:latin typeface="Arial"/>
                <a:ea typeface="Arial"/>
                <a:cs typeface="Arial"/>
                <a:sym typeface="Arial"/>
              </a:rPr>
              <a:t>		</a:t>
            </a:r>
            <a:r>
              <a:rPr b="1" lang="en-US" sz="2800">
                <a:latin typeface="Arial"/>
                <a:ea typeface="Arial"/>
                <a:cs typeface="Arial"/>
                <a:sym typeface="Arial"/>
              </a:rPr>
              <a:t>	</a:t>
            </a:r>
            <a:r>
              <a:rPr b="1" i="0" lang="en-US" sz="1800" u="sng" cap="none" strike="noStrike">
                <a:solidFill>
                  <a:schemeClr val="dk1"/>
                </a:solidFill>
                <a:latin typeface="Times New Roman"/>
                <a:ea typeface="Times New Roman"/>
                <a:cs typeface="Times New Roman"/>
                <a:sym typeface="Times New Roman"/>
              </a:rPr>
              <a:t>I HATE 							I HATE</a:t>
            </a:r>
            <a:r>
              <a:rPr b="1" i="0" lang="en-US" sz="1800" u="none" cap="none" strike="noStrike">
                <a:solidFill>
                  <a:schemeClr val="dk1"/>
                </a:solidFill>
                <a:latin typeface="Times New Roman"/>
                <a:ea typeface="Times New Roman"/>
                <a:cs typeface="Times New Roman"/>
                <a:sym typeface="Times New Roman"/>
              </a:rPr>
              <a:t>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t>
            </a:r>
            <a:r>
              <a:rPr b="1" i="0" lang="en-US" sz="1800" u="sng" cap="none" strike="noStrike">
                <a:solidFill>
                  <a:schemeClr val="dk1"/>
                </a:solidFill>
                <a:latin typeface="Times New Roman"/>
                <a:ea typeface="Times New Roman"/>
                <a:cs typeface="Times New Roman"/>
                <a:sym typeface="Times New Roman"/>
              </a:rPr>
              <a:t>HOMEWORK!						HOMEWORK!</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I love my students</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My teachers hate me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Sometimes I think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the kids hate me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Most of my teachers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are pretty cool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t>
            </a:r>
            <a:r>
              <a:rPr b="1" i="0" lang="en-US" sz="1800" u="sng" cap="none" strike="noStrike">
                <a:solidFill>
                  <a:schemeClr val="dk1"/>
                </a:solidFill>
                <a:latin typeface="Times New Roman"/>
                <a:ea typeface="Times New Roman"/>
                <a:cs typeface="Times New Roman"/>
                <a:sym typeface="Times New Roman"/>
              </a:rPr>
              <a:t>Sometimes they 						Sometimes they</a:t>
            </a:r>
            <a:r>
              <a:rPr b="1" i="0" lang="en-US" sz="1800" u="none" cap="none" strike="noStrike">
                <a:solidFill>
                  <a:schemeClr val="dk1"/>
                </a:solidFill>
                <a:latin typeface="Times New Roman"/>
                <a:ea typeface="Times New Roman"/>
                <a:cs typeface="Times New Roman"/>
                <a:sym typeface="Times New Roman"/>
              </a:rPr>
              <a:t>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t>
            </a:r>
            <a:r>
              <a:rPr b="1" i="0" lang="en-US" sz="1800" u="sng" cap="none" strike="noStrike">
                <a:solidFill>
                  <a:schemeClr val="dk1"/>
                </a:solidFill>
                <a:latin typeface="Times New Roman"/>
                <a:ea typeface="Times New Roman"/>
                <a:cs typeface="Times New Roman"/>
                <a:sym typeface="Times New Roman"/>
              </a:rPr>
              <a:t>make me so mad 						make me so mad</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Like when it's only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been ten minutes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since lunch and they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ask to go to the restroom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and I know it's because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they are really worried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about how their hair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looks...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Shape 230"/>
          <p:cNvSpPr txBox="1"/>
          <p:nvPr>
            <p:ph idx="1" type="body"/>
          </p:nvPr>
        </p:nvSpPr>
        <p:spPr>
          <a:xfrm>
            <a:off x="457200" y="155675"/>
            <a:ext cx="8229600" cy="5745300"/>
          </a:xfrm>
          <a:prstGeom prst="rect">
            <a:avLst/>
          </a:prstGeom>
          <a:noFill/>
          <a:ln>
            <a:noFill/>
          </a:ln>
        </p:spPr>
        <p:txBody>
          <a:bodyPr anchorCtr="0" anchor="t" bIns="45700" lIns="91425" rIns="91425" wrap="square" tIns="45700">
            <a:noAutofit/>
          </a:bodyPr>
          <a:lstStyle/>
          <a:p>
            <a:pPr indent="-342900" lvl="0" marL="342900" marR="0" rtl="0" algn="l">
              <a:lnSpc>
                <a:spcPct val="80000"/>
              </a:lnSpc>
              <a:spcBef>
                <a:spcPts val="0"/>
              </a:spcBef>
              <a:spcAft>
                <a:spcPts val="0"/>
              </a:spcAft>
              <a:buClr>
                <a:schemeClr val="dk1"/>
              </a:buClr>
              <a:buSzPct val="25000"/>
              <a:buFont typeface="Times New Roman"/>
              <a:buNone/>
            </a:pPr>
            <a:r>
              <a:rPr b="1" i="0" lang="en-US" sz="1600" u="none" cap="none" strike="noStrike">
                <a:solidFill>
                  <a:schemeClr val="dk1"/>
                </a:solidFill>
                <a:latin typeface="Times New Roman"/>
                <a:ea typeface="Times New Roman"/>
                <a:cs typeface="Times New Roman"/>
                <a:sym typeface="Times New Roman"/>
              </a:rPr>
              <a:t>			</a:t>
            </a:r>
            <a:br>
              <a:rPr b="1" i="0" lang="en-US" sz="2800" u="none" cap="none" strike="noStrike">
                <a:solidFill>
                  <a:schemeClr val="dk1"/>
                </a:solidFill>
                <a:latin typeface="Arial"/>
                <a:ea typeface="Arial"/>
                <a:cs typeface="Arial"/>
                <a:sym typeface="Arial"/>
              </a:rPr>
            </a:br>
            <a:r>
              <a:rPr b="1" i="0" lang="en-US" sz="2800" u="none" cap="none" strike="noStrike">
                <a:solidFill>
                  <a:schemeClr val="dk1"/>
                </a:solidFill>
                <a:latin typeface="Arial"/>
                <a:ea typeface="Arial"/>
                <a:cs typeface="Arial"/>
                <a:sym typeface="Arial"/>
              </a:rPr>
              <a:t>											</a:t>
            </a:r>
            <a:r>
              <a:rPr b="1" i="0" lang="en-US" sz="1800" u="none" cap="none" strike="noStrike">
                <a:solidFill>
                  <a:schemeClr val="dk1"/>
                </a:solidFill>
                <a:latin typeface="Times New Roman"/>
                <a:ea typeface="Times New Roman"/>
                <a:cs typeface="Times New Roman"/>
                <a:sym typeface="Times New Roman"/>
              </a:rPr>
              <a:t>Well, they won't let us talk </a:t>
            </a:r>
            <a:br>
              <a:rPr b="1" i="0" lang="en-US" sz="1800" u="none" cap="none" strike="noStrike">
                <a:solidFill>
                  <a:schemeClr val="dk1"/>
                </a:solidFill>
                <a:latin typeface="Times New Roman"/>
                <a:ea typeface="Times New Roman"/>
                <a:cs typeface="Times New Roman"/>
                <a:sym typeface="Times New Roman"/>
              </a:rPr>
            </a:br>
            <a:r>
              <a:rPr b="1" i="0" lang="en-US" sz="1800" u="none" cap="none" strike="noStrike">
                <a:solidFill>
                  <a:schemeClr val="dk1"/>
                </a:solidFill>
                <a:latin typeface="Times New Roman"/>
                <a:ea typeface="Times New Roman"/>
                <a:cs typeface="Times New Roman"/>
                <a:sym typeface="Times New Roman"/>
              </a:rPr>
              <a:t>									I write about what's important to me!</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or when they won't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talk												(silence)</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or when they won't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stop talking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It's like they don't think we 												have a life and we should just 											be able to stop it when the bell 											rings and start talking about 										    what they want us to talk about 							                     instead of what is important to us.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(glare)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They can make me laugh 																							I like to play </a:t>
            </a:r>
            <a:br>
              <a:rPr b="1" i="0" lang="en-US" sz="1800" u="none" cap="none" strike="noStrike">
                <a:solidFill>
                  <a:schemeClr val="dk1"/>
                </a:solidFill>
                <a:latin typeface="Times New Roman"/>
                <a:ea typeface="Times New Roman"/>
                <a:cs typeface="Times New Roman"/>
                <a:sym typeface="Times New Roman"/>
              </a:rPr>
            </a:br>
            <a:r>
              <a:rPr b="1" i="0" lang="en-US" sz="1800" u="none" cap="none" strike="noStrike">
                <a:solidFill>
                  <a:schemeClr val="dk1"/>
                </a:solidFill>
                <a:latin typeface="Times New Roman"/>
                <a:ea typeface="Times New Roman"/>
                <a:cs typeface="Times New Roman"/>
                <a:sym typeface="Times New Roman"/>
              </a:rPr>
              <a:t>										I like to joke and put people on 	They help me stay young </a:t>
            </a:r>
            <a:br>
              <a:rPr b="1" i="0" lang="en-US" sz="1800" u="none" cap="none" strike="noStrike">
                <a:solidFill>
                  <a:schemeClr val="dk1"/>
                </a:solidFill>
                <a:latin typeface="Times New Roman"/>
                <a:ea typeface="Times New Roman"/>
                <a:cs typeface="Times New Roman"/>
                <a:sym typeface="Times New Roman"/>
              </a:rPr>
            </a:br>
            <a:r>
              <a:rPr b="1" i="0" lang="en-US" sz="1800" u="none" cap="none" strike="noStrike">
                <a:solidFill>
                  <a:schemeClr val="dk1"/>
                </a:solidFill>
                <a:latin typeface="Times New Roman"/>
                <a:ea typeface="Times New Roman"/>
                <a:cs typeface="Times New Roman"/>
                <a:sym typeface="Times New Roman"/>
              </a:rPr>
              <a:t>		New music </a:t>
            </a:r>
            <a:br>
              <a:rPr b="1" i="0" lang="en-US" sz="1800" u="none" cap="none" strike="noStrike">
                <a:solidFill>
                  <a:schemeClr val="dk1"/>
                </a:solidFill>
                <a:latin typeface="Times New Roman"/>
                <a:ea typeface="Times New Roman"/>
                <a:cs typeface="Times New Roman"/>
                <a:sym typeface="Times New Roman"/>
              </a:rPr>
            </a:br>
            <a:r>
              <a:rPr b="1" i="0" lang="en-US" sz="1800" u="none" cap="none" strike="noStrike">
                <a:solidFill>
                  <a:schemeClr val="dk1"/>
                </a:solidFill>
                <a:latin typeface="Times New Roman"/>
                <a:ea typeface="Times New Roman"/>
                <a:cs typeface="Times New Roman"/>
                <a:sym typeface="Times New Roman"/>
              </a:rPr>
              <a:t>		New slang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4" name="Shape 234"/>
        <p:cNvGrpSpPr/>
        <p:nvPr/>
      </p:nvGrpSpPr>
      <p:grpSpPr>
        <a:xfrm>
          <a:off x="0" y="0"/>
          <a:ext cx="0" cy="0"/>
          <a:chOff x="0" y="0"/>
          <a:chExt cx="0" cy="0"/>
        </a:xfrm>
      </p:grpSpPr>
      <p:sp>
        <p:nvSpPr>
          <p:cNvPr id="235" name="Shape 235"/>
          <p:cNvSpPr txBox="1"/>
          <p:nvPr>
            <p:ph idx="1" type="body"/>
          </p:nvPr>
        </p:nvSpPr>
        <p:spPr>
          <a:xfrm>
            <a:off x="457200" y="381000"/>
            <a:ext cx="8229600" cy="5745161"/>
          </a:xfrm>
          <a:prstGeom prst="rect">
            <a:avLst/>
          </a:prstGeom>
          <a:noFill/>
          <a:ln>
            <a:noFill/>
          </a:ln>
        </p:spPr>
        <p:txBody>
          <a:bodyPr anchorCtr="0" anchor="t" bIns="45700" lIns="91425" rIns="91425" wrap="square" tIns="45700">
            <a:noAutofit/>
          </a:bodyPr>
          <a:lstStyle/>
          <a:p>
            <a:pPr indent="-342900" lvl="0" marL="342900" marR="0" rtl="0" algn="l">
              <a:lnSpc>
                <a:spcPct val="80000"/>
              </a:lnSpc>
              <a:spcBef>
                <a:spcPts val="0"/>
              </a:spcBef>
              <a:spcAft>
                <a:spcPts val="0"/>
              </a:spcAft>
              <a:buClr>
                <a:schemeClr val="dk1"/>
              </a:buClr>
              <a:buSzPct val="25000"/>
              <a:buFont typeface="Times New Roman"/>
              <a:buNone/>
            </a:pPr>
            <a:r>
              <a:rPr b="1" i="0" lang="en-US" sz="1600" u="none" cap="none" strike="noStrike">
                <a:solidFill>
                  <a:schemeClr val="dk1"/>
                </a:solidFill>
                <a:latin typeface="Times New Roman"/>
                <a:ea typeface="Times New Roman"/>
                <a:cs typeface="Times New Roman"/>
                <a:sym typeface="Times New Roman"/>
              </a:rPr>
              <a:t>			</a:t>
            </a:r>
            <a:br>
              <a:rPr b="1" i="0" lang="en-US" sz="2800" u="none" cap="none" strike="noStrike">
                <a:solidFill>
                  <a:schemeClr val="dk1"/>
                </a:solidFill>
                <a:latin typeface="Arial"/>
                <a:ea typeface="Arial"/>
                <a:cs typeface="Arial"/>
                <a:sym typeface="Arial"/>
              </a:rPr>
            </a:br>
            <a:r>
              <a:rPr b="1" i="0" lang="en-US" sz="2800" u="none" cap="none" strike="noStrike">
                <a:solidFill>
                  <a:schemeClr val="dk1"/>
                </a:solidFill>
                <a:latin typeface="Arial"/>
                <a:ea typeface="Arial"/>
                <a:cs typeface="Arial"/>
                <a:sym typeface="Arial"/>
              </a:rPr>
              <a:t>					                            </a:t>
            </a:r>
            <a:r>
              <a:rPr b="1" i="0" lang="en-US" sz="1800" u="none" cap="none" strike="noStrike">
                <a:solidFill>
                  <a:schemeClr val="dk1"/>
                </a:solidFill>
                <a:latin typeface="Times New Roman"/>
                <a:ea typeface="Times New Roman"/>
                <a:cs typeface="Times New Roman"/>
                <a:sym typeface="Times New Roman"/>
              </a:rPr>
              <a:t>"I love school.....not!"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I try to challenge them</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They challenge me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Challenge their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perceptions of the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world and themselves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I challenge them back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t>
            </a:r>
            <a:r>
              <a:rPr b="1" i="0" lang="en-US" sz="1800" u="sng" cap="none" strike="noStrike">
                <a:solidFill>
                  <a:schemeClr val="dk1"/>
                </a:solidFill>
                <a:latin typeface="Times New Roman"/>
                <a:ea typeface="Times New Roman"/>
                <a:cs typeface="Times New Roman"/>
                <a:sym typeface="Times New Roman"/>
              </a:rPr>
              <a:t>I try to keep them 	 						I try to keep them</a:t>
            </a:r>
            <a:r>
              <a:rPr b="1" i="0" lang="en-US" sz="1800" u="none" cap="none" strike="noStrike">
                <a:solidFill>
                  <a:schemeClr val="dk1"/>
                </a:solidFill>
                <a:latin typeface="Times New Roman"/>
                <a:ea typeface="Times New Roman"/>
                <a:cs typeface="Times New Roman"/>
                <a:sym typeface="Times New Roman"/>
              </a:rPr>
              <a:t>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t>
            </a:r>
            <a:r>
              <a:rPr b="1" i="0" lang="en-US" sz="1800" u="sng" cap="none" strike="noStrike">
                <a:solidFill>
                  <a:schemeClr val="dk1"/>
                </a:solidFill>
                <a:latin typeface="Times New Roman"/>
                <a:ea typeface="Times New Roman"/>
                <a:cs typeface="Times New Roman"/>
                <a:sym typeface="Times New Roman"/>
              </a:rPr>
              <a:t>on their toes 									on their toes</a:t>
            </a:r>
            <a:r>
              <a:rPr b="1" i="0" lang="en-US" sz="1800" u="none" cap="none" strike="noStrike">
                <a:solidFill>
                  <a:schemeClr val="dk1"/>
                </a:solidFill>
                <a:latin typeface="Times New Roman"/>
                <a:ea typeface="Times New Roman"/>
                <a:cs typeface="Times New Roman"/>
                <a:sym typeface="Times New Roman"/>
              </a:rPr>
              <a:t>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Sometimes I'm so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proud of them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Sometimes I get good grades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t>
            </a:r>
            <a:r>
              <a:rPr b="1" i="0" lang="en-US" sz="1800" u="sng" cap="none" strike="noStrike">
                <a:solidFill>
                  <a:schemeClr val="dk1"/>
                </a:solidFill>
                <a:latin typeface="Times New Roman"/>
                <a:ea typeface="Times New Roman"/>
                <a:cs typeface="Times New Roman"/>
                <a:sym typeface="Times New Roman"/>
              </a:rPr>
              <a:t>They work hard 					I work hard on something</a:t>
            </a:r>
            <a:r>
              <a:rPr b="1" i="0" lang="en-US" sz="1800" u="none" cap="none" strike="noStrike">
                <a:solidFill>
                  <a:schemeClr val="dk1"/>
                </a:solidFill>
                <a:latin typeface="Times New Roman"/>
                <a:ea typeface="Times New Roman"/>
                <a:cs typeface="Times New Roman"/>
                <a:sym typeface="Times New Roman"/>
              </a:rPr>
              <a:t>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They rise to my challenge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t>
            </a:r>
            <a:r>
              <a:rPr b="1" i="0" lang="en-US" sz="1800" u="sng" cap="none" strike="noStrike">
                <a:solidFill>
                  <a:schemeClr val="dk1"/>
                </a:solidFill>
                <a:latin typeface="Times New Roman"/>
                <a:ea typeface="Times New Roman"/>
                <a:cs typeface="Times New Roman"/>
                <a:sym typeface="Times New Roman"/>
              </a:rPr>
              <a:t>They succeed 								I succeed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t>
            </a:r>
            <a:r>
              <a:rPr b="1" i="0" lang="en-US" sz="1800" u="sng" cap="none" strike="noStrike">
                <a:solidFill>
                  <a:schemeClr val="dk1"/>
                </a:solidFill>
                <a:latin typeface="Times New Roman"/>
                <a:ea typeface="Times New Roman"/>
                <a:cs typeface="Times New Roman"/>
                <a:sym typeface="Times New Roman"/>
              </a:rPr>
              <a:t>I feel so proud 							I feel so proud</a:t>
            </a:r>
            <a:r>
              <a:rPr b="1" i="0" lang="en-US" sz="1800" u="none" cap="none" strike="noStrike">
                <a:solidFill>
                  <a:schemeClr val="dk1"/>
                </a:solidFill>
                <a:latin typeface="Times New Roman"/>
                <a:ea typeface="Times New Roman"/>
                <a:cs typeface="Times New Roman"/>
                <a:sym typeface="Times New Roman"/>
              </a:rPr>
              <a:t>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All </a:t>
            </a:r>
            <a:r>
              <a:rPr b="1" lang="en-US" sz="1800">
                <a:latin typeface="Times New Roman"/>
                <a:ea typeface="Times New Roman"/>
                <a:cs typeface="Times New Roman"/>
                <a:sym typeface="Times New Roman"/>
              </a:rPr>
              <a:t>nine</a:t>
            </a:r>
            <a:r>
              <a:rPr b="1" i="0" lang="en-US" sz="1800" u="none" cap="none" strike="noStrike">
                <a:solidFill>
                  <a:schemeClr val="dk1"/>
                </a:solidFill>
                <a:latin typeface="Times New Roman"/>
                <a:ea typeface="Times New Roman"/>
                <a:cs typeface="Times New Roman"/>
                <a:sym typeface="Times New Roman"/>
              </a:rPr>
              <a:t> hundred </a:t>
            </a:r>
          </a:p>
          <a:p>
            <a:pPr indent="-342900" lvl="0" marL="342900" marR="0" rtl="0" algn="l">
              <a:lnSpc>
                <a:spcPct val="8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9" name="Shape 239"/>
        <p:cNvGrpSpPr/>
        <p:nvPr/>
      </p:nvGrpSpPr>
      <p:grpSpPr>
        <a:xfrm>
          <a:off x="0" y="0"/>
          <a:ext cx="0" cy="0"/>
          <a:chOff x="0" y="0"/>
          <a:chExt cx="0" cy="0"/>
        </a:xfrm>
      </p:grpSpPr>
      <p:sp>
        <p:nvSpPr>
          <p:cNvPr id="240" name="Shape 240"/>
          <p:cNvSpPr txBox="1"/>
          <p:nvPr>
            <p:ph idx="1" type="body"/>
          </p:nvPr>
        </p:nvSpPr>
        <p:spPr>
          <a:xfrm>
            <a:off x="457200" y="381000"/>
            <a:ext cx="8229600" cy="5745161"/>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t>
            </a:r>
            <a:br>
              <a:rPr b="1" i="0" lang="en-US" sz="3200" u="none" cap="none" strike="noStrike">
                <a:solidFill>
                  <a:schemeClr val="dk1"/>
                </a:solidFill>
                <a:latin typeface="Arial"/>
                <a:ea typeface="Arial"/>
                <a:cs typeface="Arial"/>
                <a:sym typeface="Arial"/>
              </a:rPr>
            </a:br>
            <a:r>
              <a:rPr b="1" i="0" lang="en-US" sz="3200" u="none" cap="none" strike="noStrike">
                <a:solidFill>
                  <a:schemeClr val="dk1"/>
                </a:solidFill>
                <a:latin typeface="Arial"/>
                <a:ea typeface="Arial"/>
                <a:cs typeface="Arial"/>
                <a:sym typeface="Arial"/>
              </a:rPr>
              <a:t>		</a:t>
            </a:r>
            <a:r>
              <a:rPr b="1" i="0" lang="en-US" sz="1800" u="none" cap="none" strike="noStrike">
                <a:solidFill>
                  <a:schemeClr val="dk1"/>
                </a:solidFill>
                <a:latin typeface="Times New Roman"/>
                <a:ea typeface="Times New Roman"/>
                <a:cs typeface="Times New Roman"/>
                <a:sym typeface="Times New Roman"/>
              </a:rPr>
              <a:t>have moved on </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It's time to move on </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I worry about them </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when they go </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It's kind of scary </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I hope I've provided </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them each with </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little something that </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will make the way a </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little smoother</a:t>
            </a:r>
            <a:r>
              <a:rPr b="0" i="0" lang="en-US" sz="1800" u="none" cap="none" strike="noStrike">
                <a:solidFill>
                  <a:schemeClr val="dk1"/>
                </a:solidFill>
                <a:latin typeface="Times New Roman"/>
                <a:ea typeface="Times New Roman"/>
                <a:cs typeface="Times New Roman"/>
                <a:sym typeface="Times New Roman"/>
              </a:rPr>
              <a:t> </a:t>
            </a:r>
            <a:r>
              <a:rPr b="1" i="0" lang="en-US" sz="1800" u="none" cap="none" strike="noStrike">
                <a:solidFill>
                  <a:schemeClr val="dk1"/>
                </a:solidFill>
                <a:latin typeface="Times New Roman"/>
                <a:ea typeface="Times New Roman"/>
                <a:cs typeface="Times New Roman"/>
                <a:sym typeface="Times New Roman"/>
              </a:rPr>
              <a:t>	</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And exciting </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And I am often reassured </a:t>
            </a:r>
          </a:p>
          <a:p>
            <a:pPr indent="-342900" lvl="0" marL="342900" marR="0" rtl="0" algn="l">
              <a:lnSpc>
                <a:spcPct val="100000"/>
              </a:lnSpc>
              <a:spcBef>
                <a:spcPts val="36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as I grow to know my </a:t>
            </a:r>
          </a:p>
          <a:p>
            <a:pPr indent="-342900" lvl="0" marL="342900" marR="0" rtl="0" algn="l">
              <a:lnSpc>
                <a:spcPct val="100000"/>
              </a:lnSpc>
              <a:spcBef>
                <a:spcPts val="400"/>
              </a:spcBef>
              <a:spcAft>
                <a:spcPts val="0"/>
              </a:spcAft>
              <a:buClr>
                <a:schemeClr val="dk1"/>
              </a:buClr>
              <a:buSzPct val="25000"/>
              <a:buFont typeface="Times New Roman"/>
              <a:buNone/>
            </a:pPr>
            <a:r>
              <a:rPr b="1" i="0" lang="en-US" sz="1800" u="none" cap="none" strike="noStrike">
                <a:solidFill>
                  <a:schemeClr val="dk1"/>
                </a:solidFill>
                <a:latin typeface="Times New Roman"/>
                <a:ea typeface="Times New Roman"/>
                <a:cs typeface="Times New Roman"/>
                <a:sym typeface="Times New Roman"/>
              </a:rPr>
              <a:t>			</a:t>
            </a:r>
            <a:r>
              <a:rPr b="1" i="0" lang="en-US" sz="2000" u="none" cap="none" strike="noStrike">
                <a:solidFill>
                  <a:schemeClr val="dk1"/>
                </a:solidFill>
                <a:latin typeface="Times New Roman"/>
                <a:ea typeface="Times New Roman"/>
                <a:cs typeface="Times New Roman"/>
                <a:sym typeface="Times New Roman"/>
              </a:rPr>
              <a:t>			</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uck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